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0" r:id="rId2"/>
    <p:sldId id="257" r:id="rId3"/>
    <p:sldId id="258" r:id="rId4"/>
    <p:sldId id="259" r:id="rId5"/>
    <p:sldId id="261" r:id="rId6"/>
    <p:sldId id="264" r:id="rId7"/>
    <p:sldId id="267" r:id="rId8"/>
    <p:sldId id="262" r:id="rId9"/>
    <p:sldId id="256" r:id="rId10"/>
    <p:sldId id="263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576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2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40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0029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640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38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50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51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3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45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452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24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94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2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3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1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4F7D1-DC3F-44E9-B571-6C1E7CFD631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B7C9A-E4C0-4F42-AF54-17232DEB6E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722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6591" y="1187355"/>
            <a:ext cx="72333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ПРАЗДНИЧНЫЙ КОСТЮМ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802806" y="5759355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 5 класс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avatars.mds.yandex.net/get-images-cbir/2030879/oXSuzGumQ5Sw_ErQXs2DSQ7409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9" r="19029"/>
          <a:stretch/>
        </p:blipFill>
        <p:spPr bwMode="auto">
          <a:xfrm>
            <a:off x="1215140" y="1451406"/>
            <a:ext cx="4203022" cy="51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7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2943" y="404379"/>
            <a:ext cx="730837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Русском Севере замужние женщины носили головной убор «Кокошник».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Разновидности  кокошников: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самшура (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шамшура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моршень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вид кокошника пришел из северных регионов (Вологды, Архангельска, Вятки) в Центральную Россию, а затем попал в Западную Сибирь, Забайкалье, на Алтай. </a:t>
            </a:r>
          </a:p>
          <a:p>
            <a:pPr algn="ctr"/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avatars.mds.yandex.net/get-images-cbir/4461823/dzWPHz-NWHd4oEIzcP7kwA5422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5" r="13429" b="3144"/>
          <a:stretch/>
        </p:blipFill>
        <p:spPr bwMode="auto">
          <a:xfrm>
            <a:off x="532261" y="914398"/>
            <a:ext cx="3961995" cy="488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get-images-cbir/2078650/dfcwDvtYiUw6TFQMGnzIhg5484/oc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986" y="2620370"/>
            <a:ext cx="6688032" cy="371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89984" y="6337005"/>
            <a:ext cx="6688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 «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Моршень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Архангельская губерния, 19в.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2260" y="5875340"/>
            <a:ext cx="3961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 «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Шамшура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Центральная Россия, 19в.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4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9556" y="267514"/>
            <a:ext cx="730810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губерниях Русского Севера и Центральной России кокошники имели разную форму. Поверх кокошника могли набрасывали фату из тонкой узорной ткани. </a:t>
            </a:r>
            <a:endParaRPr lang="ru-RU" sz="23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73786" y="5525454"/>
            <a:ext cx="26734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днорогий кокошник. Костромская губерния,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торая половина 18 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avatars.mds.yandex.net/get-images-cbir/1371436/5MVSbfZJtask6GbzTlnirw7220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556" y="1421676"/>
            <a:ext cx="2939938" cy="410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avatars.mds.yandex.net/get-images-cbir/2391771/stblEZJE76HGnodLTgbwHQ7877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3" r="9954" b="2548"/>
          <a:stretch/>
        </p:blipFill>
        <p:spPr bwMode="auto">
          <a:xfrm>
            <a:off x="8045353" y="1421676"/>
            <a:ext cx="3732484" cy="410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67289" y="5582757"/>
            <a:ext cx="2974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Однорогий кокошник.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Арзамасский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уезд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губернии,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торая половина 18 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4" name="Picture 8" descr="https://avatars.mds.yandex.net/get-images-cbir/2493848/KyNZRirG4dSdAOpvXP7nKg8186/oc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50" y="666182"/>
            <a:ext cx="3887417" cy="485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1351" y="5525454"/>
            <a:ext cx="38172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Аргунов. «Портрет крестьянки», 1784г.</a:t>
            </a:r>
          </a:p>
          <a:p>
            <a:pPr algn="ctr"/>
            <a:endParaRPr lang="ru-RU" sz="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Кокошник. Московская губерния. </a:t>
            </a:r>
          </a:p>
        </p:txBody>
      </p:sp>
    </p:spTree>
    <p:extLst>
      <p:ext uri="{BB962C8B-B14F-4D97-AF65-F5344CB8AC3E}">
        <p14:creationId xmlns:p14="http://schemas.microsoft.com/office/powerpoint/2010/main" val="3343031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avatars.mds.yandex.net/get-images-cbir/4330971/lg7p-7HthA1-5sj3edtrqA8735/oc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327" y="3196329"/>
            <a:ext cx="2294203" cy="287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https://avatars.mds.yandex.net/get-images-cbir/909845/xuCt5DNlJOHLEfndF79Hgg8539/oc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3" y="327546"/>
            <a:ext cx="3464740" cy="442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8856" y="4749421"/>
            <a:ext cx="34152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Венецианов. «Портрет жены художника Марфы Афанасьевны Венециановой» в кокошнике в виде цилиндрической шапки с плоским дном с платком, 1828г.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5473" y="6137393"/>
            <a:ext cx="3659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Кокошник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шишак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Псковская губерния, конец 18в.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avatars.mds.yandex.net/get-images-cbir/249070/LkKgj89BaC7Pkv4yVYjnOA9293/oc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4" r="12167"/>
          <a:stretch/>
        </p:blipFill>
        <p:spPr bwMode="auto">
          <a:xfrm>
            <a:off x="6855300" y="4135161"/>
            <a:ext cx="2930145" cy="2616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39506" y="3456760"/>
            <a:ext cx="4361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Кокошник.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Олонецкая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губерния,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уезд, 18в.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75020" y="327546"/>
            <a:ext cx="77531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Головные уборы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украшены изображениями солнца, звезд, древа, птиц, да и сами названия некоторых головных уборов «птичьи»: кокошник от слова «</a:t>
            </a:r>
            <a:r>
              <a:rPr lang="ru-RU" sz="2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кокошь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— петух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кика или кичка (утка), сорока. Образный строй головных уборов был связан в народных представлениях с небом. Свисающие нити жемчуга, бусы, ожерелья, височные украшения символизировали дождевые струи, капли росы, падающие на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землю-матушку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https://avatars.mds.yandex.net/get-images-cbir/9557621/FghF0eSfbLwYJvvWEQJsxg5669/oc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8062" y="3225802"/>
            <a:ext cx="1860081" cy="253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12408" y="5779461"/>
            <a:ext cx="1971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платок. Русский Север, 19 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600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09481" y="436728"/>
            <a:ext cx="614604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Вкладывая в изготовление праздничного костюма всю свою душу, кое чувствование красоты природы, щедрость таланта, женщина-мастерица творила истинное произведение искусства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шила, красна девица,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по плису и по бархату,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узорной красной ленточке,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шила, красна девица,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приданое немалое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Нарядно украшенные костюмы и головные уборы носили только по праздникам, хранили долго и передавали по наследству как самое ценное.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14338" name="Picture 2" descr="https://avatars.mds.yandex.net/get-images-cbir/1862975/yAL3FrN-Dhs1uwmljI3ayA3911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0" y="1835643"/>
            <a:ext cx="5566756" cy="323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177" y="5227092"/>
            <a:ext cx="5172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Крестьянки Мезенского уезда Архангельской области. Конец 19 в. – начало 20в.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229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images-cbir/1614136/tnJ3CTf2CE7HeUPLD6F71A3770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3" t="477" r="10630" b="1134"/>
          <a:stretch/>
        </p:blipFill>
        <p:spPr bwMode="auto">
          <a:xfrm>
            <a:off x="218364" y="141681"/>
            <a:ext cx="3630305" cy="653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76215" y="310923"/>
            <a:ext cx="791570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Свадебный костюм — самый нарядный и торжественный. Крестьянская свадьба — особый праздник, насыщенный множеством обрядов. Требовался особый костюм, непременно богато украшенный, несущий в себе волшебную магию красоты.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48669" y="6026731"/>
            <a:ext cx="327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свадебный костюм. Псковская губерния, 19в.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 descr="https://avatars.mds.yandex.net/get-images-cbir/3242223/zVnNtGlEPsXJDNF7hMesZQ4343/oc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589" y="2172971"/>
            <a:ext cx="2347415" cy="23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21589" y="4520386"/>
            <a:ext cx="234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Накосники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15-17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20" name="Picture 8" descr="https://avatars.mds.yandex.net/get-images-cbir/113640/RI6jPTCcqAB0RkSNfGdnkQ4585/oc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224" y="2890874"/>
            <a:ext cx="3187911" cy="230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19582" y="2885013"/>
            <a:ext cx="191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Нагрудное украшение «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ожерелок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22" name="Picture 10" descr="https://avatars.mds.yandex.net/get-images-cbir/1885741/rECWzf3Ugc4uVvOc0jyyXg4840/oc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175" y="4112392"/>
            <a:ext cx="1920502" cy="256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98677" y="5195734"/>
            <a:ext cx="23701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Украшение «Рясны» (подвески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крепившихся с двух сторон к женскому головному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убору)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238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5206" y="1715279"/>
            <a:ext cx="660551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Посмотрите,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удивительное сходство просматривается между пластической формой фронтона русской избы и верхней частью женского костюма! Они образно связаны с небом, светом. Подол же женской рубахи, понева, а также верхняя часть рубахи выражали своими ткаными и вышитыми узорами идею земли. На них, кстати, те же узоры, что и на полотенце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Крестьянка, одетая в праздничный костюм, как бы являла собой образ мира.</a:t>
            </a:r>
          </a:p>
        </p:txBody>
      </p:sp>
      <p:pic>
        <p:nvPicPr>
          <p:cNvPr id="2050" name="Picture 2" descr="https://avatars.mds.yandex.net/get-images-cbir/2098501/VwYNxusHsUe4jJlpzbY79w6045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7" y="276400"/>
            <a:ext cx="4157117" cy="427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9346" y="4735773"/>
            <a:ext cx="4157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 форме фронтона избы и верхней части женского костюма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929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7158" y="382137"/>
            <a:ext cx="783381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мужского костюма была рубаха.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доходила до колен и имела у ворота разрез посредине или сбоку (косоворотка). Рубаху носили навыпуск и обязательно подпоясывали. Шили ее из белой, красной или синей ткани, украшали вышивкой.</a:t>
            </a:r>
          </a:p>
        </p:txBody>
      </p:sp>
      <p:pic>
        <p:nvPicPr>
          <p:cNvPr id="3078" name="Picture 6" descr="https://avatars.mds.yandex.net/get-images-cbir/1514563/FI7k7Rx7Pvn8lesOAZWREQ6374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8" t="20325" r="52747" b="4253"/>
          <a:stretch/>
        </p:blipFill>
        <p:spPr bwMode="auto">
          <a:xfrm>
            <a:off x="259309" y="961126"/>
            <a:ext cx="3210898" cy="4926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avatars.mds.yandex.net/get-images-cbir/226103/rRFaE8T1PXPCue_rD-8IeQ6745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61" b="16143"/>
          <a:stretch/>
        </p:blipFill>
        <p:spPr bwMode="auto">
          <a:xfrm flipH="1">
            <a:off x="3794076" y="2053117"/>
            <a:ext cx="2172299" cy="449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9309" y="5887968"/>
            <a:ext cx="3210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костюм. Пензенская губерния, 19в.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66375" y="2558083"/>
            <a:ext cx="2567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костюм.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Тверская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губерния, 19в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4" name="Picture 12" descr="https://avatars.mds.yandex.net/get-images-cbir/2195779/BZUnLmpiuUXRtOPmlaNkVQ7325/oc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1" r="1946"/>
          <a:stretch/>
        </p:blipFill>
        <p:spPr bwMode="auto">
          <a:xfrm>
            <a:off x="9223856" y="2244185"/>
            <a:ext cx="2595105" cy="430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151427" y="5287803"/>
            <a:ext cx="20724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Мужской костюм.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Воронежская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губерния,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19в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12741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01302" y="464025"/>
            <a:ext cx="496778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Обязательной частью одежды русских крестьян были неширокие длинные штаны — порты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завязывались на шнурке вокруг талии. Состоятельные люди носили порты из шелка и сукна, а простой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холщовые. Порты заправлялись в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сапоги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их обертывали онучами (узкие длинные куски ткани) и поверх надевали лапти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 рубахи обычно надевали зипун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служивший для крестьян верхней одеждой, а на голову —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шапку из сукна либо войлока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100" name="Picture 4" descr="https://avatars.mds.yandex.net/get-images-cbir/4268018/N8ty94HyAIHzGybI_LwPcA8469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3" y="218365"/>
            <a:ext cx="3103776" cy="528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8363" y="5501388"/>
            <a:ext cx="310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Крестьянский зипун,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19 в. – начало 20в.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s://avatars.mds.yandex.net/get-images-cbir/1334610/XdhEemH4TPkh4kvBQ7reEw8679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7" r="3389"/>
          <a:stretch/>
        </p:blipFill>
        <p:spPr bwMode="auto">
          <a:xfrm>
            <a:off x="4049428" y="2174185"/>
            <a:ext cx="2224585" cy="452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62824" y="1250855"/>
            <a:ext cx="2797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Крестьянин Пермской губернии, конец 19в.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начало 20в.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24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93" y="1310184"/>
            <a:ext cx="1094550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Выполните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эскиз народного праздничного костюма северных или южных районов России. Работу можно сделать в нескольких вариантах.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Сделайте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макет-игрушку со съемными деталями костюма. Сначала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вырежте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картона куклу и детали одежды из бумаги, соразмерные кукле. На вырезанных деталях одежды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места, которые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украшать: ворот, плечи, подол рубахи и т. д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Рубаху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можно «собрать» из разных видов бумаги: переднюю часть из плотной, а рукава из белой сжатой или тонкой, на которые можно приклеить полосы для орнамента.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Работу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цветом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поиска общего цветового решения, ритмично распределяя цветовые пятна по всей поверхности «одежды». Затем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 над орнаментом.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812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51428" y="259309"/>
            <a:ext cx="4763068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выглядели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будничные и праздничные народные костюмы, как и зачем украшали их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нескольких веков в разных концах земли Русской складывались свои характерные особенности в одежде, и люди строго придерживались местных традиций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элементов состоит народный костюм, какую тайну хранит его нарядное узорочье?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Образы, которые встречались на полотенцах, вы можете увидеть в вышивке народного костюма.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3074" name="Picture 2" descr="https://stavmuseum.ru/upload/medialibrary/148/1488f2d2879a2bc060ae97a2ac821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50" y="1798639"/>
            <a:ext cx="2979239" cy="487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rs.mds.yandex.net/get-images-cbir/3242223/6NVAVHLIgQAi9Ngblg6JOQ7889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8" t="4086" r="4209" b="2754"/>
          <a:stretch/>
        </p:blipFill>
        <p:spPr bwMode="auto">
          <a:xfrm>
            <a:off x="497471" y="259309"/>
            <a:ext cx="3246039" cy="51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43510" y="752480"/>
            <a:ext cx="2770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Яковлевич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Билибин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(1876–1942) — русский художник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3131" y="5402385"/>
            <a:ext cx="3361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Вологодская девушка в праздничном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наряде,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1905 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1570" y="6048716"/>
            <a:ext cx="316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Вологодская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молодуха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праздничном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наряде,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1905 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18662" y="368489"/>
            <a:ext cx="596407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женского народного костюма была рубаха.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шили из тонкого серебристо-белого домотканого льняного или конопляного полотна. Надевала женщина нарядно украшенную рубаху в особо торжественных случаях, например на свадьбу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Русском Севере еще в прошлом веке праздничной и свадебной одеждой считались рубахи-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долгорукавки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рукава которых доходили до двух метров и имели прорези — «окошки» для рук. Длинным рукавам приписывалась в старину колдовская сила. Вспомни Василису Прекрасную, у которой после каждого взмаха рук появлялись озеро, лебеди.</a:t>
            </a:r>
          </a:p>
          <a:p>
            <a:pPr algn="ctr"/>
            <a:endParaRPr lang="ru-RU" dirty="0"/>
          </a:p>
        </p:txBody>
      </p:sp>
      <p:pic>
        <p:nvPicPr>
          <p:cNvPr id="4100" name="Picture 4" descr="https://avatars.mds.yandex.net/get-images-cbir/214177/CiaGM7_JSsv1GxLUYxgT1Q8630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4" b="9985"/>
          <a:stretch/>
        </p:blipFill>
        <p:spPr bwMode="auto">
          <a:xfrm>
            <a:off x="408757" y="581306"/>
            <a:ext cx="5023052" cy="5464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514" y="6045957"/>
            <a:ext cx="5308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Вышитая женская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рубах (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Каргопольская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рубаха).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Север,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19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6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73255" y="504967"/>
            <a:ext cx="558193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на рубахе имела особое значение: она не только украшала, но должна была оберегать, защищать женщину.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тщательно украшались ворот, оплечья, грудь, подол жатвенной рубахи и рубахи-«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сенокосицы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(в которой косили).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надевалась без сарафана. Считалось, чем богаче украшена рубаха, тем счастливее будет ее владелица, и это непременно скажется на ее потомстве. Прикасаясь к земле и травам изукрашенным подолом, женщина надеялась, что передает земле силу плодородия, скрытую в орнаментах вышивки, и сама получает взамен жизненные силы.</a:t>
            </a:r>
          </a:p>
        </p:txBody>
      </p:sp>
      <p:pic>
        <p:nvPicPr>
          <p:cNvPr id="5124" name="Picture 4" descr="https://avatars.mds.yandex.net/get-images-cbir/213996/wWuF1zYn2jpCtVK2w153Tw9225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6" t="4056" r="17360"/>
          <a:stretch/>
        </p:blipFill>
        <p:spPr bwMode="auto">
          <a:xfrm>
            <a:off x="439040" y="941695"/>
            <a:ext cx="5559152" cy="520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9040" y="6151600"/>
            <a:ext cx="5559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Рубаха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покосница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Вологодская губерния, 19 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38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8280" y="362257"/>
            <a:ext cx="413527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северных и центральных губерниях поверх рубахи девушки и женщины носили сарафаны.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Праздничный сарафан шили из дорогой ткани, украшали спереди узорной полосой, тесьмой, серебряным кружевом, канителью и узорными пуговицами. Попроще сарафаны украшали по подолу лентами разных цветов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сарафан надевали короткую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епанечку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холода — душегрею.</a:t>
            </a:r>
          </a:p>
        </p:txBody>
      </p:sp>
      <p:pic>
        <p:nvPicPr>
          <p:cNvPr id="3" name="Picture 2" descr="https://avatars.mds.yandex.net/get-images-cbir/1000020/nP29JMjPV_A108_4nM0EXA431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2" r="10924" b="3640"/>
          <a:stretch/>
        </p:blipFill>
        <p:spPr bwMode="auto">
          <a:xfrm>
            <a:off x="153882" y="105935"/>
            <a:ext cx="2715905" cy="410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69787" y="854289"/>
            <a:ext cx="3671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праздничный костюм. Смоленская губерния, конец 19 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avatars.mds.yandex.net/get-images-cbir/516813/wPK173ALqyAIRCPX82k01g571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35"/>
          <a:stretch/>
        </p:blipFill>
        <p:spPr bwMode="auto">
          <a:xfrm>
            <a:off x="5539473" y="2328417"/>
            <a:ext cx="2236339" cy="440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images-cbir/3260151/Cbr10jZ-SQONHNYfE_ne4w1111/oc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" r="67264"/>
          <a:stretch/>
        </p:blipFill>
        <p:spPr bwMode="auto">
          <a:xfrm>
            <a:off x="2944852" y="2018654"/>
            <a:ext cx="2519556" cy="4382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3882" y="4825616"/>
            <a:ext cx="2783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Женские праздничные костюмы, 19 в.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(1. Сарафан с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епанечкой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Центр России;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Сарафан с душегреей. Русский Север. 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4167" y="1649322"/>
            <a:ext cx="594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6786" y="1959085"/>
            <a:ext cx="46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6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82686" y="491320"/>
            <a:ext cx="528168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юге России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сарафана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носили понёву, домотканую клетчатую юбку из шерсти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которую оборачивались, укрепляя по талии поясом.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Понёву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обшивали лентами и тесьмой.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поневе полагался передник (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запон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занавеска).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Передник иногда был сплошь украшен узорными полосами и нес символику, связанную с землей (ромбы, волнистые линии — знаки воды, образы матери-земли, птиц, древа жизни). Он оберегал живот (что означает «жизнь») женщины, вынашивающей дитя.</a:t>
            </a:r>
          </a:p>
        </p:txBody>
      </p:sp>
      <p:pic>
        <p:nvPicPr>
          <p:cNvPr id="11266" name="Picture 2" descr="https://avatars.mds.yandex.net/get-images-cbir/1614465/0gtym80l8V1LZXjfsGyyhg9906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" t="3176" r="4057" b="2787"/>
          <a:stretch/>
        </p:blipFill>
        <p:spPr bwMode="auto">
          <a:xfrm>
            <a:off x="298061" y="491319"/>
            <a:ext cx="6020852" cy="550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061" y="5998884"/>
            <a:ext cx="6020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праздничный костюм.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Тульская губерния, 19 в.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7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https://avatars.mds.yandex.net/get-images-cbir/4590975/gT1LpJoH4rODUBVCryRlEQ347/oc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89" t="11690" r="5924" b="7744"/>
          <a:stretch/>
        </p:blipFill>
        <p:spPr bwMode="auto">
          <a:xfrm>
            <a:off x="9956849" y="1965359"/>
            <a:ext cx="1962196" cy="475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31922" y="6099952"/>
            <a:ext cx="2424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Передник. Калужская губерния, 19в.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2776" y="401054"/>
            <a:ext cx="77792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праздникам поверх </a:t>
            </a:r>
            <a:r>
              <a:rPr lang="ru-RU" sz="2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понёвы </a:t>
            </a:r>
            <a:r>
              <a:rPr lang="ru-RU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3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запона</a:t>
            </a:r>
            <a:r>
              <a:rPr lang="ru-RU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надевали богатую одежду — </a:t>
            </a:r>
            <a:r>
              <a:rPr lang="ru-RU" sz="23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навершник</a:t>
            </a:r>
            <a:r>
              <a:rPr lang="ru-RU" sz="2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нарядной ткани, украшенной вышивкой. Он делал женщину величавой, статной.</a:t>
            </a:r>
          </a:p>
        </p:txBody>
      </p:sp>
      <p:pic>
        <p:nvPicPr>
          <p:cNvPr id="12296" name="Picture 8" descr="https://avatars.mds.yandex.net/get-images-cbir/1664707/RYjpp0wBCuLokhvKoUuwrA1323/oc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9" y="202946"/>
            <a:ext cx="2995053" cy="651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97322" y="5791154"/>
            <a:ext cx="4068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Женский праздничный костюм (Рубаха, понёва, передник,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навершник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Рязанская губерния, 19 в.</a:t>
            </a:r>
          </a:p>
        </p:txBody>
      </p:sp>
      <p:pic>
        <p:nvPicPr>
          <p:cNvPr id="12298" name="Picture 10" descr="https://avatars.mds.yandex.net/get-images-cbir/1368284/gC7jFwTlloeo8m-PD4J62Q1753/oc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985" y="2225309"/>
            <a:ext cx="4206937" cy="324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31922" y="2239681"/>
            <a:ext cx="23004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Куша́к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 пояс из широкого и длинного куска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ткани (или вязаной полосы), шнура,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деталь как мужского, так и женского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костюма.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06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3281" y="392577"/>
            <a:ext cx="7864044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головные уборы, как в любой традиционной культуре, имели четкое разграничение. По его деталям часто можно было узнать, откуда владелица, её возраст (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девушка на выданье, молодая женщина, женщина в возрасте,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старушка), семейное и классовое положение.</a:t>
            </a:r>
            <a:endParaRPr lang="ru-RU" sz="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очередь, чётко различался девичий и женский («бабий») головной убор.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Незамужние носили более скромные уборы; также для девичьего убора была характерна открытая макушка и волосы на виду (пример — обруч, повязка), в то время, как замужние прятали волосы целиком.</a:t>
            </a:r>
            <a:endParaRPr lang="ru-RU" sz="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будни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голову девушки украшала лента-подвязка (обруч),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праздники — </a:t>
            </a:r>
            <a:r>
              <a:rPr lang="ru-RU" sz="23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коруна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конце длинной косы </a:t>
            </a:r>
            <a:r>
              <a:rPr lang="ru-RU" sz="23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накосник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бисера. Костюм дополняли бусы, серьги, кольца. В таком костюме девушка была очень нарядна: девушка-павушка, белая лебедушка. Вспомните образ Царевны-Лебеди.</a:t>
            </a:r>
          </a:p>
        </p:txBody>
      </p:sp>
      <p:pic>
        <p:nvPicPr>
          <p:cNvPr id="7172" name="Picture 4" descr="https://avatars.mds.yandex.net/get-images-cbir/200063/5YsibtY0ng9NBu0b3lxkAQ2006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41" y="1460311"/>
            <a:ext cx="3612289" cy="457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6615" y="6034373"/>
            <a:ext cx="3708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 Суриков. Портрет Натальи Фёдоровны Матвеевой, 1909г.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91890" y="289882"/>
            <a:ext cx="72317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замужества женщине ходить с непокрытой головой запрещалось. В центральной и южной России 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распространённым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 убором замужней женщины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кика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сорока. </a:t>
            </a:r>
            <a:r>
              <a:rPr lang="ru-RU" sz="2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количество деталей этих головных уборов зависели от места проживания владелицы. </a:t>
            </a:r>
            <a:endParaRPr lang="ru-RU" sz="23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655" y="3085455"/>
            <a:ext cx="46228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 «Кика Рогатая». Рязанская губерния, 19в.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 descr="https://avatars.mds.yandex.net/get-images-cbir/1627627/zjhwQCh6O7erP0omUxvK0g3708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406" y="2552039"/>
            <a:ext cx="5233692" cy="399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avatars.mds.yandex.net/get-images-cbir/164193/b5JNmO83NSAqL_YbboJKuA3795/oc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9" r="20418" b="55923"/>
          <a:stretch/>
        </p:blipFill>
        <p:spPr bwMode="auto">
          <a:xfrm>
            <a:off x="2155780" y="3911806"/>
            <a:ext cx="2934835" cy="277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116" y="4653796"/>
            <a:ext cx="21166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 «Кика копытообразная». Воронежская губерния, </a:t>
            </a:r>
          </a:p>
          <a:p>
            <a:pPr algn="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ачало 20в.</a:t>
            </a:r>
          </a:p>
          <a:p>
            <a:pPr algn="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0443098" y="4285397"/>
            <a:ext cx="1748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Головной убор «Сорока». Тульская губерния,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онец 19в.</a:t>
            </a:r>
          </a:p>
          <a:p>
            <a:endParaRPr lang="ru-RU" dirty="0"/>
          </a:p>
        </p:txBody>
      </p:sp>
      <p:pic>
        <p:nvPicPr>
          <p:cNvPr id="2062" name="Picture 14" descr="https://avatars.mds.yandex.net/get-images-cbir/2078650/HOa_RMMaZC3S4lTdpqWONA4453/ocr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1" r="21573" b="40442"/>
          <a:stretch/>
        </p:blipFill>
        <p:spPr bwMode="auto">
          <a:xfrm>
            <a:off x="2526361" y="150555"/>
            <a:ext cx="2265529" cy="28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avatars.mds.yandex.net/get-images-cbir/1918822/1XwcBBoIOPQmRIedG9lBoA4572/oc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6" t="2984" r="5582" b="15623"/>
          <a:stretch/>
        </p:blipFill>
        <p:spPr bwMode="auto">
          <a:xfrm>
            <a:off x="232655" y="150555"/>
            <a:ext cx="2324248" cy="286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3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425</TotalTime>
  <Words>1450</Words>
  <Application>Microsoft Office PowerPoint</Application>
  <PresentationFormat>Широкоэкранный</PresentationFormat>
  <Paragraphs>81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Times New Roman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54</cp:revision>
  <dcterms:created xsi:type="dcterms:W3CDTF">2024-02-04T12:04:07Z</dcterms:created>
  <dcterms:modified xsi:type="dcterms:W3CDTF">2024-02-11T13:02:08Z</dcterms:modified>
</cp:coreProperties>
</file>