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sldIdLst>
    <p:sldId id="256" r:id="rId2"/>
    <p:sldId id="325" r:id="rId3"/>
    <p:sldId id="294" r:id="rId4"/>
    <p:sldId id="293" r:id="rId5"/>
    <p:sldId id="475" r:id="rId6"/>
    <p:sldId id="334" r:id="rId7"/>
    <p:sldId id="295" r:id="rId8"/>
    <p:sldId id="335" r:id="rId9"/>
    <p:sldId id="351" r:id="rId10"/>
    <p:sldId id="352" r:id="rId11"/>
    <p:sldId id="350" r:id="rId12"/>
    <p:sldId id="354" r:id="rId13"/>
    <p:sldId id="355" r:id="rId14"/>
    <p:sldId id="356" r:id="rId15"/>
    <p:sldId id="358" r:id="rId16"/>
    <p:sldId id="365" r:id="rId17"/>
    <p:sldId id="367" r:id="rId18"/>
    <p:sldId id="366" r:id="rId19"/>
    <p:sldId id="3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73" autoAdjust="0"/>
    <p:restoredTop sz="94570" autoAdjust="0"/>
  </p:normalViewPr>
  <p:slideViewPr>
    <p:cSldViewPr snapToGrid="0">
      <p:cViewPr varScale="1">
        <p:scale>
          <a:sx n="69" d="100"/>
          <a:sy n="69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0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#3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1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11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A68E1F-2B43-4BD9-8F63-AB488972D0AF}" type="doc">
      <dgm:prSet loTypeId="urn:microsoft.com/office/officeart/2005/8/layout/hierarchy1#79" loCatId="hierarchy" qsTypeId="urn:microsoft.com/office/officeart/2005/8/quickstyle/simple1#85" qsCatId="simple" csTypeId="urn:microsoft.com/office/officeart/2005/8/colors/accent1_2#109" csCatId="accent1" phldr="1"/>
      <dgm:spPr/>
      <dgm:t>
        <a:bodyPr/>
        <a:lstStyle/>
        <a:p>
          <a:endParaRPr lang="ru-RU"/>
        </a:p>
      </dgm:t>
    </dgm:pt>
    <dgm:pt modelId="{A4E9128D-4518-4C73-9FC1-582297368C77}">
      <dgm:prSet phldrT="[Текст]"/>
      <dgm:spPr/>
      <dgm:t>
        <a:bodyPr/>
        <a:lstStyle/>
        <a:p>
          <a:endParaRPr lang="ru-RU" dirty="0"/>
        </a:p>
      </dgm:t>
    </dgm:pt>
    <dgm:pt modelId="{7ED29EFC-0CC1-45F9-BDE6-A19984BCD333}" type="parTrans" cxnId="{383756B7-3C5B-408C-8B96-9C55C6CF83BD}">
      <dgm:prSet/>
      <dgm:spPr/>
      <dgm:t>
        <a:bodyPr/>
        <a:lstStyle/>
        <a:p>
          <a:endParaRPr lang="ru-RU"/>
        </a:p>
      </dgm:t>
    </dgm:pt>
    <dgm:pt modelId="{0EBDBF4B-79C1-490C-990B-BED13394ADA7}" type="sibTrans" cxnId="{383756B7-3C5B-408C-8B96-9C55C6CF83BD}">
      <dgm:prSet/>
      <dgm:spPr/>
      <dgm:t>
        <a:bodyPr/>
        <a:lstStyle/>
        <a:p>
          <a:endParaRPr lang="ru-RU"/>
        </a:p>
      </dgm:t>
    </dgm:pt>
    <dgm:pt modelId="{E246C9C1-AA98-41B7-8876-0966CE91661D}" type="pres">
      <dgm:prSet presAssocID="{D7A68E1F-2B43-4BD9-8F63-AB488972D0A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E23F96B-2E9A-4396-B649-EFB112256D11}" type="pres">
      <dgm:prSet presAssocID="{A4E9128D-4518-4C73-9FC1-582297368C77}" presName="hierRoot1" presStyleCnt="0"/>
      <dgm:spPr/>
    </dgm:pt>
    <dgm:pt modelId="{62161451-20C9-42E9-A1F2-BC8107A978DD}" type="pres">
      <dgm:prSet presAssocID="{A4E9128D-4518-4C73-9FC1-582297368C77}" presName="composite" presStyleCnt="0"/>
      <dgm:spPr/>
    </dgm:pt>
    <dgm:pt modelId="{81C9B37D-1707-485E-8BFF-C76B6667F44E}" type="pres">
      <dgm:prSet presAssocID="{A4E9128D-4518-4C73-9FC1-582297368C77}" presName="background" presStyleLbl="node0" presStyleIdx="0" presStyleCnt="1"/>
      <dgm:spPr/>
    </dgm:pt>
    <dgm:pt modelId="{344D1FDB-D35B-41D3-9C81-AD2B9A3E15FD}" type="pres">
      <dgm:prSet presAssocID="{A4E9128D-4518-4C73-9FC1-582297368C7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DB9098B-7A84-4DC1-AB58-B90D8259883C}" type="pres">
      <dgm:prSet presAssocID="{A4E9128D-4518-4C73-9FC1-582297368C77}" presName="hierChild2" presStyleCnt="0"/>
      <dgm:spPr/>
    </dgm:pt>
  </dgm:ptLst>
  <dgm:cxnLst>
    <dgm:cxn modelId="{383756B7-3C5B-408C-8B96-9C55C6CF83BD}" srcId="{D7A68E1F-2B43-4BD9-8F63-AB488972D0AF}" destId="{A4E9128D-4518-4C73-9FC1-582297368C77}" srcOrd="0" destOrd="0" parTransId="{7ED29EFC-0CC1-45F9-BDE6-A19984BCD333}" sibTransId="{0EBDBF4B-79C1-490C-990B-BED13394ADA7}"/>
    <dgm:cxn modelId="{1ECFB833-DFCA-43E5-8060-F4589B08582C}" type="presOf" srcId="{D7A68E1F-2B43-4BD9-8F63-AB488972D0AF}" destId="{E246C9C1-AA98-41B7-8876-0966CE91661D}" srcOrd="0" destOrd="0" presId="urn:microsoft.com/office/officeart/2005/8/layout/hierarchy1#79"/>
    <dgm:cxn modelId="{CFB7AE61-0A1E-4A81-A487-F74E04793F18}" type="presOf" srcId="{A4E9128D-4518-4C73-9FC1-582297368C77}" destId="{344D1FDB-D35B-41D3-9C81-AD2B9A3E15FD}" srcOrd="0" destOrd="0" presId="urn:microsoft.com/office/officeart/2005/8/layout/hierarchy1#79"/>
    <dgm:cxn modelId="{2BBDA199-B639-42BF-9400-865E7B40FF5E}" type="presParOf" srcId="{E246C9C1-AA98-41B7-8876-0966CE91661D}" destId="{AE23F96B-2E9A-4396-B649-EFB112256D11}" srcOrd="0" destOrd="0" presId="urn:microsoft.com/office/officeart/2005/8/layout/hierarchy1#79"/>
    <dgm:cxn modelId="{ED32C2D4-E2F5-44CF-BF38-0F3E49333B69}" type="presParOf" srcId="{AE23F96B-2E9A-4396-B649-EFB112256D11}" destId="{62161451-20C9-42E9-A1F2-BC8107A978DD}" srcOrd="0" destOrd="0" presId="urn:microsoft.com/office/officeart/2005/8/layout/hierarchy1#79"/>
    <dgm:cxn modelId="{B1514740-FC45-4B98-B6F2-6F40DEB5C114}" type="presParOf" srcId="{62161451-20C9-42E9-A1F2-BC8107A978DD}" destId="{81C9B37D-1707-485E-8BFF-C76B6667F44E}" srcOrd="0" destOrd="0" presId="urn:microsoft.com/office/officeart/2005/8/layout/hierarchy1#79"/>
    <dgm:cxn modelId="{5006B3C8-AD4E-4EE4-9C8A-CAE4EC5D6B53}" type="presParOf" srcId="{62161451-20C9-42E9-A1F2-BC8107A978DD}" destId="{344D1FDB-D35B-41D3-9C81-AD2B9A3E15FD}" srcOrd="1" destOrd="0" presId="urn:microsoft.com/office/officeart/2005/8/layout/hierarchy1#79"/>
    <dgm:cxn modelId="{8072278C-EB1C-4F59-9481-A6281C70F260}" type="presParOf" srcId="{AE23F96B-2E9A-4396-B649-EFB112256D11}" destId="{1DB9098B-7A84-4DC1-AB58-B90D8259883C}" srcOrd="1" destOrd="0" presId="urn:microsoft.com/office/officeart/2005/8/layout/hierarchy1#7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24E547-A92D-44C1-BC56-E7571853F880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E60BEB-A9EC-459F-B199-7FB06404B53D}">
      <dgm:prSet phldrT="[Текст]" custT="1"/>
      <dgm:spPr>
        <a:solidFill>
          <a:srgbClr val="C00000"/>
        </a:solidFill>
      </dgm:spPr>
      <dgm:t>
        <a:bodyPr/>
        <a:lstStyle/>
        <a:p>
          <a:r>
            <a:rPr lang="ru-RU" sz="1600" b="1" dirty="0" smtClean="0"/>
            <a:t>Успешность обучения в школе зависит от уровня овладения ими связной </a:t>
          </a:r>
          <a:r>
            <a:rPr lang="ru-RU" sz="2000" b="1" dirty="0" smtClean="0"/>
            <a:t>речи </a:t>
          </a:r>
          <a:endParaRPr lang="ru-RU" sz="2000" b="1" dirty="0"/>
        </a:p>
      </dgm:t>
    </dgm:pt>
    <dgm:pt modelId="{57878C9D-ADD7-40FB-B771-B852F6F0BEDA}" type="parTrans" cxnId="{DB1E6076-599E-40AC-BA53-4F44455BD7F6}">
      <dgm:prSet/>
      <dgm:spPr/>
      <dgm:t>
        <a:bodyPr/>
        <a:lstStyle/>
        <a:p>
          <a:endParaRPr lang="ru-RU"/>
        </a:p>
      </dgm:t>
    </dgm:pt>
    <dgm:pt modelId="{89E80DB8-20CA-42F4-AD0B-C4137A271915}" type="sibTrans" cxnId="{DB1E6076-599E-40AC-BA53-4F44455BD7F6}">
      <dgm:prSet/>
      <dgm:spPr/>
      <dgm:t>
        <a:bodyPr/>
        <a:lstStyle/>
        <a:p>
          <a:endParaRPr lang="ru-RU"/>
        </a:p>
      </dgm:t>
    </dgm:pt>
    <dgm:pt modelId="{A2FCA150-791B-4645-9FBF-62E528BD1A72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000" b="1" dirty="0" smtClean="0"/>
            <a:t>Умение давать развёрнутые ответы на вопросы</a:t>
          </a:r>
          <a:endParaRPr lang="ru-RU" sz="2000" b="1" dirty="0"/>
        </a:p>
      </dgm:t>
    </dgm:pt>
    <dgm:pt modelId="{17A9D5DA-EBE0-40D2-8EF7-6941BB5F038B}" type="parTrans" cxnId="{CB39DB75-4804-4FBA-857B-DF23480416CA}">
      <dgm:prSet/>
      <dgm:spPr/>
      <dgm:t>
        <a:bodyPr/>
        <a:lstStyle/>
        <a:p>
          <a:endParaRPr lang="ru-RU"/>
        </a:p>
      </dgm:t>
    </dgm:pt>
    <dgm:pt modelId="{D9FA8B66-93C4-47FB-92B3-E196E92DEFD4}" type="sibTrans" cxnId="{CB39DB75-4804-4FBA-857B-DF23480416CA}">
      <dgm:prSet/>
      <dgm:spPr/>
      <dgm:t>
        <a:bodyPr/>
        <a:lstStyle/>
        <a:p>
          <a:endParaRPr lang="ru-RU"/>
        </a:p>
      </dgm:t>
    </dgm:pt>
    <dgm:pt modelId="{A84B027E-05E1-4B48-8BB2-DB485C5BFAB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/>
            <a:t>Воспроизведение текстовых материалов</a:t>
          </a:r>
          <a:endParaRPr lang="ru-RU" sz="1800" b="1" dirty="0"/>
        </a:p>
      </dgm:t>
    </dgm:pt>
    <dgm:pt modelId="{1D7A5279-54AC-47AB-94F9-DA4BA2DE8E84}" type="parTrans" cxnId="{CC7F09FE-F6C1-4FC4-8D01-AB066052A374}">
      <dgm:prSet/>
      <dgm:spPr/>
      <dgm:t>
        <a:bodyPr/>
        <a:lstStyle/>
        <a:p>
          <a:endParaRPr lang="ru-RU"/>
        </a:p>
      </dgm:t>
    </dgm:pt>
    <dgm:pt modelId="{2DC54FE5-F781-45E8-9757-42333468B589}" type="sibTrans" cxnId="{CC7F09FE-F6C1-4FC4-8D01-AB066052A374}">
      <dgm:prSet/>
      <dgm:spPr/>
      <dgm:t>
        <a:bodyPr/>
        <a:lstStyle/>
        <a:p>
          <a:endParaRPr lang="ru-RU"/>
        </a:p>
      </dgm:t>
    </dgm:pt>
    <dgm:pt modelId="{1EEF2B42-5B0E-493A-956C-AAEB1D897707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/>
            <a:t>Умение самостоятельно излагать свои суждения</a:t>
          </a:r>
          <a:endParaRPr lang="ru-RU" sz="1800" b="1" dirty="0"/>
        </a:p>
      </dgm:t>
    </dgm:pt>
    <dgm:pt modelId="{A0919031-A512-48F1-9229-5D0250E8EA7D}" type="parTrans" cxnId="{FE5175DA-E12A-441B-955F-411CAB0F7991}">
      <dgm:prSet/>
      <dgm:spPr/>
      <dgm:t>
        <a:bodyPr/>
        <a:lstStyle/>
        <a:p>
          <a:endParaRPr lang="ru-RU"/>
        </a:p>
      </dgm:t>
    </dgm:pt>
    <dgm:pt modelId="{BA4AB35F-3662-4890-B452-603C1C084491}" type="sibTrans" cxnId="{FE5175DA-E12A-441B-955F-411CAB0F7991}">
      <dgm:prSet/>
      <dgm:spPr/>
      <dgm:t>
        <a:bodyPr/>
        <a:lstStyle/>
        <a:p>
          <a:endParaRPr lang="ru-RU"/>
        </a:p>
      </dgm:t>
    </dgm:pt>
    <dgm:pt modelId="{E722FE0F-AE15-4A69-9D7D-C901B4C08D97}" type="pres">
      <dgm:prSet presAssocID="{3024E547-A92D-44C1-BC56-E7571853F88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69486D-CA23-45A3-8D07-B14D2322970D}" type="pres">
      <dgm:prSet presAssocID="{35E60BEB-A9EC-459F-B199-7FB06404B53D}" presName="centerShape" presStyleLbl="node0" presStyleIdx="0" presStyleCnt="1" custScaleX="95773" custScaleY="93362"/>
      <dgm:spPr/>
      <dgm:t>
        <a:bodyPr/>
        <a:lstStyle/>
        <a:p>
          <a:endParaRPr lang="ru-RU"/>
        </a:p>
      </dgm:t>
    </dgm:pt>
    <dgm:pt modelId="{F8D34AEE-A871-4934-9650-BFBF11005127}" type="pres">
      <dgm:prSet presAssocID="{17A9D5DA-EBE0-40D2-8EF7-6941BB5F038B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7B976860-7E4A-4558-A43A-CEAF9E993127}" type="pres">
      <dgm:prSet presAssocID="{A2FCA150-791B-4645-9FBF-62E528BD1A72}" presName="node" presStyleLbl="node1" presStyleIdx="0" presStyleCnt="3" custScaleX="108646" custScaleY="116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69DBA1-B102-4804-AF42-111685050C89}" type="pres">
      <dgm:prSet presAssocID="{1D7A5279-54AC-47AB-94F9-DA4BA2DE8E84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CF007869-5159-4B93-BB62-F46EF7CD7558}" type="pres">
      <dgm:prSet presAssocID="{A84B027E-05E1-4B48-8BB2-DB485C5BFABF}" presName="node" presStyleLbl="node1" presStyleIdx="1" presStyleCnt="3" custScaleX="112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F5639-2C1A-4DF8-BFA3-171B3B36736B}" type="pres">
      <dgm:prSet presAssocID="{A0919031-A512-48F1-9229-5D0250E8EA7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5D64B7B1-1D76-45D5-8D87-9B2ACD556B87}" type="pres">
      <dgm:prSet presAssocID="{1EEF2B42-5B0E-493A-956C-AAEB1D89770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4619A9-1B69-48A0-8CFB-4744CFB8CD7B}" type="presOf" srcId="{17A9D5DA-EBE0-40D2-8EF7-6941BB5F038B}" destId="{F8D34AEE-A871-4934-9650-BFBF11005127}" srcOrd="0" destOrd="0" presId="urn:microsoft.com/office/officeart/2005/8/layout/radial4"/>
    <dgm:cxn modelId="{0C60CA02-3DE8-4D78-9A5B-EFEC1322AD8E}" type="presOf" srcId="{A2FCA150-791B-4645-9FBF-62E528BD1A72}" destId="{7B976860-7E4A-4558-A43A-CEAF9E993127}" srcOrd="0" destOrd="0" presId="urn:microsoft.com/office/officeart/2005/8/layout/radial4"/>
    <dgm:cxn modelId="{CB39DB75-4804-4FBA-857B-DF23480416CA}" srcId="{35E60BEB-A9EC-459F-B199-7FB06404B53D}" destId="{A2FCA150-791B-4645-9FBF-62E528BD1A72}" srcOrd="0" destOrd="0" parTransId="{17A9D5DA-EBE0-40D2-8EF7-6941BB5F038B}" sibTransId="{D9FA8B66-93C4-47FB-92B3-E196E92DEFD4}"/>
    <dgm:cxn modelId="{70D99762-8563-4443-A8C2-B50DF15337FC}" type="presOf" srcId="{A84B027E-05E1-4B48-8BB2-DB485C5BFABF}" destId="{CF007869-5159-4B93-BB62-F46EF7CD7558}" srcOrd="0" destOrd="0" presId="urn:microsoft.com/office/officeart/2005/8/layout/radial4"/>
    <dgm:cxn modelId="{CC7F09FE-F6C1-4FC4-8D01-AB066052A374}" srcId="{35E60BEB-A9EC-459F-B199-7FB06404B53D}" destId="{A84B027E-05E1-4B48-8BB2-DB485C5BFABF}" srcOrd="1" destOrd="0" parTransId="{1D7A5279-54AC-47AB-94F9-DA4BA2DE8E84}" sibTransId="{2DC54FE5-F781-45E8-9757-42333468B589}"/>
    <dgm:cxn modelId="{DB1E6076-599E-40AC-BA53-4F44455BD7F6}" srcId="{3024E547-A92D-44C1-BC56-E7571853F880}" destId="{35E60BEB-A9EC-459F-B199-7FB06404B53D}" srcOrd="0" destOrd="0" parTransId="{57878C9D-ADD7-40FB-B771-B852F6F0BEDA}" sibTransId="{89E80DB8-20CA-42F4-AD0B-C4137A271915}"/>
    <dgm:cxn modelId="{93F52E1A-2CDC-4AD6-943D-C49120D39735}" type="presOf" srcId="{1D7A5279-54AC-47AB-94F9-DA4BA2DE8E84}" destId="{A969DBA1-B102-4804-AF42-111685050C89}" srcOrd="0" destOrd="0" presId="urn:microsoft.com/office/officeart/2005/8/layout/radial4"/>
    <dgm:cxn modelId="{00DCDBFC-BE4B-462F-B2BE-8D01F4420428}" type="presOf" srcId="{3024E547-A92D-44C1-BC56-E7571853F880}" destId="{E722FE0F-AE15-4A69-9D7D-C901B4C08D97}" srcOrd="0" destOrd="0" presId="urn:microsoft.com/office/officeart/2005/8/layout/radial4"/>
    <dgm:cxn modelId="{FE5175DA-E12A-441B-955F-411CAB0F7991}" srcId="{35E60BEB-A9EC-459F-B199-7FB06404B53D}" destId="{1EEF2B42-5B0E-493A-956C-AAEB1D897707}" srcOrd="2" destOrd="0" parTransId="{A0919031-A512-48F1-9229-5D0250E8EA7D}" sibTransId="{BA4AB35F-3662-4890-B452-603C1C084491}"/>
    <dgm:cxn modelId="{D0153525-C37A-41FF-AAE8-256917E6146A}" type="presOf" srcId="{A0919031-A512-48F1-9229-5D0250E8EA7D}" destId="{BC6F5639-2C1A-4DF8-BFA3-171B3B36736B}" srcOrd="0" destOrd="0" presId="urn:microsoft.com/office/officeart/2005/8/layout/radial4"/>
    <dgm:cxn modelId="{4FA72054-D34B-4743-9A9B-8BAFBA380303}" type="presOf" srcId="{1EEF2B42-5B0E-493A-956C-AAEB1D897707}" destId="{5D64B7B1-1D76-45D5-8D87-9B2ACD556B87}" srcOrd="0" destOrd="0" presId="urn:microsoft.com/office/officeart/2005/8/layout/radial4"/>
    <dgm:cxn modelId="{B5C4B8B3-BA99-4083-B633-11C758FF8DCD}" type="presOf" srcId="{35E60BEB-A9EC-459F-B199-7FB06404B53D}" destId="{2569486D-CA23-45A3-8D07-B14D2322970D}" srcOrd="0" destOrd="0" presId="urn:microsoft.com/office/officeart/2005/8/layout/radial4"/>
    <dgm:cxn modelId="{79D3ED1C-30DC-4306-9C16-B6B3FB41FF21}" type="presParOf" srcId="{E722FE0F-AE15-4A69-9D7D-C901B4C08D97}" destId="{2569486D-CA23-45A3-8D07-B14D2322970D}" srcOrd="0" destOrd="0" presId="urn:microsoft.com/office/officeart/2005/8/layout/radial4"/>
    <dgm:cxn modelId="{B21034D1-B0D3-4752-9191-E8FC191FA83E}" type="presParOf" srcId="{E722FE0F-AE15-4A69-9D7D-C901B4C08D97}" destId="{F8D34AEE-A871-4934-9650-BFBF11005127}" srcOrd="1" destOrd="0" presId="urn:microsoft.com/office/officeart/2005/8/layout/radial4"/>
    <dgm:cxn modelId="{20F2B823-7DEE-4B2F-8105-B52F33755A01}" type="presParOf" srcId="{E722FE0F-AE15-4A69-9D7D-C901B4C08D97}" destId="{7B976860-7E4A-4558-A43A-CEAF9E993127}" srcOrd="2" destOrd="0" presId="urn:microsoft.com/office/officeart/2005/8/layout/radial4"/>
    <dgm:cxn modelId="{CF327389-3A4A-4D0B-B1DB-0CBBF08F0B56}" type="presParOf" srcId="{E722FE0F-AE15-4A69-9D7D-C901B4C08D97}" destId="{A969DBA1-B102-4804-AF42-111685050C89}" srcOrd="3" destOrd="0" presId="urn:microsoft.com/office/officeart/2005/8/layout/radial4"/>
    <dgm:cxn modelId="{3E92B8A5-B782-4118-9F2C-AAD1911796B8}" type="presParOf" srcId="{E722FE0F-AE15-4A69-9D7D-C901B4C08D97}" destId="{CF007869-5159-4B93-BB62-F46EF7CD7558}" srcOrd="4" destOrd="0" presId="urn:microsoft.com/office/officeart/2005/8/layout/radial4"/>
    <dgm:cxn modelId="{5405CFBF-7A1D-4A12-8FE9-6143945388C7}" type="presParOf" srcId="{E722FE0F-AE15-4A69-9D7D-C901B4C08D97}" destId="{BC6F5639-2C1A-4DF8-BFA3-171B3B36736B}" srcOrd="5" destOrd="0" presId="urn:microsoft.com/office/officeart/2005/8/layout/radial4"/>
    <dgm:cxn modelId="{65E58E04-2CCF-4DAB-B96B-2078176A9AE1}" type="presParOf" srcId="{E722FE0F-AE15-4A69-9D7D-C901B4C08D97}" destId="{5D64B7B1-1D76-45D5-8D87-9B2ACD556B8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529960-79EE-4530-B531-E2DB24685906}" type="doc">
      <dgm:prSet loTypeId="urn:microsoft.com/office/officeart/2005/8/layout/pList1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33AD0C-8E0F-4C75-BAAB-14C3FB11F43A}">
      <dgm:prSet phldrT="[Текст]"/>
      <dgm:spPr/>
      <dgm:t>
        <a:bodyPr/>
        <a:lstStyle/>
        <a:p>
          <a:r>
            <a:rPr lang="ru-RU" dirty="0" smtClean="0"/>
            <a:t>пересказу</a:t>
          </a:r>
          <a:endParaRPr lang="ru-RU" dirty="0"/>
        </a:p>
      </dgm:t>
    </dgm:pt>
    <dgm:pt modelId="{8E0602D1-9836-4C02-83E3-25361E53867C}" type="parTrans" cxnId="{72EECDEE-C919-4593-B56D-B3545DEE50A8}">
      <dgm:prSet/>
      <dgm:spPr/>
      <dgm:t>
        <a:bodyPr/>
        <a:lstStyle/>
        <a:p>
          <a:endParaRPr lang="ru-RU"/>
        </a:p>
      </dgm:t>
    </dgm:pt>
    <dgm:pt modelId="{994F8876-E715-489B-BB60-BF7FB5F898C4}" type="sibTrans" cxnId="{72EECDEE-C919-4593-B56D-B3545DEE50A8}">
      <dgm:prSet/>
      <dgm:spPr/>
      <dgm:t>
        <a:bodyPr/>
        <a:lstStyle/>
        <a:p>
          <a:endParaRPr lang="ru-RU"/>
        </a:p>
      </dgm:t>
    </dgm:pt>
    <dgm:pt modelId="{64FCA256-5637-4014-AD3F-80606BCE5DB1}">
      <dgm:prSet phldrT="[Текст]"/>
      <dgm:spPr/>
      <dgm:t>
        <a:bodyPr/>
        <a:lstStyle/>
        <a:p>
          <a:r>
            <a:rPr lang="ru-RU" dirty="0" smtClean="0"/>
            <a:t>Составлению рассказов по серии картин</a:t>
          </a:r>
          <a:endParaRPr lang="ru-RU" dirty="0"/>
        </a:p>
      </dgm:t>
    </dgm:pt>
    <dgm:pt modelId="{B95F0CDD-418B-4158-9269-854AE58748EC}" type="parTrans" cxnId="{75E68E5F-A9C5-4D7A-8ADB-366E22A7DDEE}">
      <dgm:prSet/>
      <dgm:spPr/>
      <dgm:t>
        <a:bodyPr/>
        <a:lstStyle/>
        <a:p>
          <a:endParaRPr lang="ru-RU"/>
        </a:p>
      </dgm:t>
    </dgm:pt>
    <dgm:pt modelId="{F3C92666-DECC-43FF-BD05-C63AA2477809}" type="sibTrans" cxnId="{75E68E5F-A9C5-4D7A-8ADB-366E22A7DDEE}">
      <dgm:prSet/>
      <dgm:spPr/>
      <dgm:t>
        <a:bodyPr/>
        <a:lstStyle/>
        <a:p>
          <a:endParaRPr lang="ru-RU"/>
        </a:p>
      </dgm:t>
    </dgm:pt>
    <dgm:pt modelId="{31B61604-1B69-4E05-9D1A-F12857294B5F}">
      <dgm:prSet phldrT="[Текст]"/>
      <dgm:spPr/>
      <dgm:t>
        <a:bodyPr/>
        <a:lstStyle/>
        <a:p>
          <a:r>
            <a:rPr lang="ru-RU" dirty="0" smtClean="0"/>
            <a:t>Составлению описательных рассказов о единичном предмете</a:t>
          </a:r>
          <a:endParaRPr lang="ru-RU" dirty="0"/>
        </a:p>
      </dgm:t>
    </dgm:pt>
    <dgm:pt modelId="{B92FE1F4-8C60-44D1-9E25-D52BD83277A6}" type="parTrans" cxnId="{168D8A2E-392B-419B-A30B-8B09C96FD9F2}">
      <dgm:prSet/>
      <dgm:spPr/>
      <dgm:t>
        <a:bodyPr/>
        <a:lstStyle/>
        <a:p>
          <a:endParaRPr lang="ru-RU"/>
        </a:p>
      </dgm:t>
    </dgm:pt>
    <dgm:pt modelId="{F63524CD-01D7-48FE-AD3D-285C97276683}" type="sibTrans" cxnId="{168D8A2E-392B-419B-A30B-8B09C96FD9F2}">
      <dgm:prSet/>
      <dgm:spPr/>
      <dgm:t>
        <a:bodyPr/>
        <a:lstStyle/>
        <a:p>
          <a:endParaRPr lang="ru-RU"/>
        </a:p>
      </dgm:t>
    </dgm:pt>
    <dgm:pt modelId="{FF309BAB-DF9D-4CED-8C17-84F8CB08B5D8}">
      <dgm:prSet phldrT="[Текст]"/>
      <dgm:spPr/>
      <dgm:t>
        <a:bodyPr/>
        <a:lstStyle/>
        <a:p>
          <a:r>
            <a:rPr lang="ru-RU" dirty="0" err="1" smtClean="0"/>
            <a:t>Составалению</a:t>
          </a:r>
          <a:r>
            <a:rPr lang="ru-RU" dirty="0" smtClean="0"/>
            <a:t> рассказов из личного опыта/ с элементами творчества</a:t>
          </a:r>
          <a:endParaRPr lang="ru-RU" dirty="0"/>
        </a:p>
      </dgm:t>
    </dgm:pt>
    <dgm:pt modelId="{CBE7DC91-E089-40A9-9882-736ECF8E2D98}" type="parTrans" cxnId="{26E30DA6-66ED-483F-8DAD-5B61F1DA3AB7}">
      <dgm:prSet/>
      <dgm:spPr/>
      <dgm:t>
        <a:bodyPr/>
        <a:lstStyle/>
        <a:p>
          <a:endParaRPr lang="ru-RU"/>
        </a:p>
      </dgm:t>
    </dgm:pt>
    <dgm:pt modelId="{1A84FB36-027A-4534-B942-D3131C3D84BA}" type="sibTrans" cxnId="{26E30DA6-66ED-483F-8DAD-5B61F1DA3AB7}">
      <dgm:prSet/>
      <dgm:spPr/>
      <dgm:t>
        <a:bodyPr/>
        <a:lstStyle/>
        <a:p>
          <a:endParaRPr lang="ru-RU"/>
        </a:p>
      </dgm:t>
    </dgm:pt>
    <dgm:pt modelId="{F9B6580B-BA8B-48C1-9040-CB2912E80A96}" type="pres">
      <dgm:prSet presAssocID="{66529960-79EE-4530-B531-E2DB2468590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5A2DEE-070C-4E41-8E43-F6DEFF51EF0D}" type="pres">
      <dgm:prSet presAssocID="{2233AD0C-8E0F-4C75-BAAB-14C3FB11F43A}" presName="compNode" presStyleCnt="0"/>
      <dgm:spPr/>
    </dgm:pt>
    <dgm:pt modelId="{A22F52AB-1F23-4150-8128-FB16A3C07910}" type="pres">
      <dgm:prSet presAssocID="{2233AD0C-8E0F-4C75-BAAB-14C3FB11F43A}" presName="pictRect" presStyleLbl="node1" presStyleIdx="0" presStyleCnt="4"/>
      <dgm:spPr/>
    </dgm:pt>
    <dgm:pt modelId="{7608AE9F-EC24-4747-835D-8ED5B434294E}" type="pres">
      <dgm:prSet presAssocID="{2233AD0C-8E0F-4C75-BAAB-14C3FB11F43A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DAF03-4937-44EC-AEC6-DB2487F01016}" type="pres">
      <dgm:prSet presAssocID="{994F8876-E715-489B-BB60-BF7FB5F898C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E86F33A-BBAE-4461-8693-31D37F4A1A5C}" type="pres">
      <dgm:prSet presAssocID="{64FCA256-5637-4014-AD3F-80606BCE5DB1}" presName="compNode" presStyleCnt="0"/>
      <dgm:spPr/>
    </dgm:pt>
    <dgm:pt modelId="{3F122349-F4B5-4E5D-AB0D-414DFA0ECF57}" type="pres">
      <dgm:prSet presAssocID="{64FCA256-5637-4014-AD3F-80606BCE5DB1}" presName="pictRect" presStyleLbl="node1" presStyleIdx="1" presStyleCnt="4"/>
      <dgm:spPr/>
    </dgm:pt>
    <dgm:pt modelId="{2AB20E53-7734-4E0E-95F3-EE09C671DD59}" type="pres">
      <dgm:prSet presAssocID="{64FCA256-5637-4014-AD3F-80606BCE5DB1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07486-0B77-4055-A1F1-EE5C074A180D}" type="pres">
      <dgm:prSet presAssocID="{F3C92666-DECC-43FF-BD05-C63AA247780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6BB8CFF-75F5-461A-A470-9548D4C02EB7}" type="pres">
      <dgm:prSet presAssocID="{31B61604-1B69-4E05-9D1A-F12857294B5F}" presName="compNode" presStyleCnt="0"/>
      <dgm:spPr/>
    </dgm:pt>
    <dgm:pt modelId="{99662442-C9EA-4AAF-BCCE-2F158484EF81}" type="pres">
      <dgm:prSet presAssocID="{31B61604-1B69-4E05-9D1A-F12857294B5F}" presName="pictRect" presStyleLbl="node1" presStyleIdx="2" presStyleCnt="4"/>
      <dgm:spPr/>
    </dgm:pt>
    <dgm:pt modelId="{56DA97ED-1937-49CD-9F2F-866C20EFC559}" type="pres">
      <dgm:prSet presAssocID="{31B61604-1B69-4E05-9D1A-F12857294B5F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445F6-B40C-493D-A385-9AF756AE4074}" type="pres">
      <dgm:prSet presAssocID="{F63524CD-01D7-48FE-AD3D-285C972766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0CAEE3-D69E-4F58-95D1-CE0674823936}" type="pres">
      <dgm:prSet presAssocID="{FF309BAB-DF9D-4CED-8C17-84F8CB08B5D8}" presName="compNode" presStyleCnt="0"/>
      <dgm:spPr/>
    </dgm:pt>
    <dgm:pt modelId="{7A2026C7-9993-48AA-8186-3751D7FA5C47}" type="pres">
      <dgm:prSet presAssocID="{FF309BAB-DF9D-4CED-8C17-84F8CB08B5D8}" presName="pictRect" presStyleLbl="node1" presStyleIdx="3" presStyleCnt="4"/>
      <dgm:spPr/>
    </dgm:pt>
    <dgm:pt modelId="{FABD7795-9413-4022-8745-2BEEA40ACBE1}" type="pres">
      <dgm:prSet presAssocID="{FF309BAB-DF9D-4CED-8C17-84F8CB08B5D8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8FBE71-76F6-459A-A057-2B3DEC0A86AA}" type="presOf" srcId="{FF309BAB-DF9D-4CED-8C17-84F8CB08B5D8}" destId="{FABD7795-9413-4022-8745-2BEEA40ACBE1}" srcOrd="0" destOrd="0" presId="urn:microsoft.com/office/officeart/2005/8/layout/pList1#1"/>
    <dgm:cxn modelId="{168D8A2E-392B-419B-A30B-8B09C96FD9F2}" srcId="{66529960-79EE-4530-B531-E2DB24685906}" destId="{31B61604-1B69-4E05-9D1A-F12857294B5F}" srcOrd="2" destOrd="0" parTransId="{B92FE1F4-8C60-44D1-9E25-D52BD83277A6}" sibTransId="{F63524CD-01D7-48FE-AD3D-285C97276683}"/>
    <dgm:cxn modelId="{60ADF4B2-55D5-4AD5-9D35-40D557DAEE12}" type="presOf" srcId="{994F8876-E715-489B-BB60-BF7FB5F898C4}" destId="{474DAF03-4937-44EC-AEC6-DB2487F01016}" srcOrd="0" destOrd="0" presId="urn:microsoft.com/office/officeart/2005/8/layout/pList1#1"/>
    <dgm:cxn modelId="{7CF81927-6D85-46AD-8562-9979BD1BB9B2}" type="presOf" srcId="{64FCA256-5637-4014-AD3F-80606BCE5DB1}" destId="{2AB20E53-7734-4E0E-95F3-EE09C671DD59}" srcOrd="0" destOrd="0" presId="urn:microsoft.com/office/officeart/2005/8/layout/pList1#1"/>
    <dgm:cxn modelId="{36956F9E-659B-4BD6-85E5-C0861B4037E6}" type="presOf" srcId="{31B61604-1B69-4E05-9D1A-F12857294B5F}" destId="{56DA97ED-1937-49CD-9F2F-866C20EFC559}" srcOrd="0" destOrd="0" presId="urn:microsoft.com/office/officeart/2005/8/layout/pList1#1"/>
    <dgm:cxn modelId="{E1D20F23-72A5-47CE-A38F-76F380DBD1D2}" type="presOf" srcId="{F63524CD-01D7-48FE-AD3D-285C97276683}" destId="{874445F6-B40C-493D-A385-9AF756AE4074}" srcOrd="0" destOrd="0" presId="urn:microsoft.com/office/officeart/2005/8/layout/pList1#1"/>
    <dgm:cxn modelId="{75E68E5F-A9C5-4D7A-8ADB-366E22A7DDEE}" srcId="{66529960-79EE-4530-B531-E2DB24685906}" destId="{64FCA256-5637-4014-AD3F-80606BCE5DB1}" srcOrd="1" destOrd="0" parTransId="{B95F0CDD-418B-4158-9269-854AE58748EC}" sibTransId="{F3C92666-DECC-43FF-BD05-C63AA2477809}"/>
    <dgm:cxn modelId="{66A09747-0664-4811-9B9D-BC15CC2EE37E}" type="presOf" srcId="{66529960-79EE-4530-B531-E2DB24685906}" destId="{F9B6580B-BA8B-48C1-9040-CB2912E80A96}" srcOrd="0" destOrd="0" presId="urn:microsoft.com/office/officeart/2005/8/layout/pList1#1"/>
    <dgm:cxn modelId="{26E30DA6-66ED-483F-8DAD-5B61F1DA3AB7}" srcId="{66529960-79EE-4530-B531-E2DB24685906}" destId="{FF309BAB-DF9D-4CED-8C17-84F8CB08B5D8}" srcOrd="3" destOrd="0" parTransId="{CBE7DC91-E089-40A9-9882-736ECF8E2D98}" sibTransId="{1A84FB36-027A-4534-B942-D3131C3D84BA}"/>
    <dgm:cxn modelId="{72EECDEE-C919-4593-B56D-B3545DEE50A8}" srcId="{66529960-79EE-4530-B531-E2DB24685906}" destId="{2233AD0C-8E0F-4C75-BAAB-14C3FB11F43A}" srcOrd="0" destOrd="0" parTransId="{8E0602D1-9836-4C02-83E3-25361E53867C}" sibTransId="{994F8876-E715-489B-BB60-BF7FB5F898C4}"/>
    <dgm:cxn modelId="{442704FF-2F7F-45D4-B0BB-A9BBA6DB79B6}" type="presOf" srcId="{F3C92666-DECC-43FF-BD05-C63AA2477809}" destId="{19A07486-0B77-4055-A1F1-EE5C074A180D}" srcOrd="0" destOrd="0" presId="urn:microsoft.com/office/officeart/2005/8/layout/pList1#1"/>
    <dgm:cxn modelId="{9D66D0AA-9CCA-4B7A-AECA-D32EA4127BA6}" type="presOf" srcId="{2233AD0C-8E0F-4C75-BAAB-14C3FB11F43A}" destId="{7608AE9F-EC24-4747-835D-8ED5B434294E}" srcOrd="0" destOrd="0" presId="urn:microsoft.com/office/officeart/2005/8/layout/pList1#1"/>
    <dgm:cxn modelId="{A8FCF047-39C7-40A0-A87A-E6C0A2BDEBEF}" type="presParOf" srcId="{F9B6580B-BA8B-48C1-9040-CB2912E80A96}" destId="{B55A2DEE-070C-4E41-8E43-F6DEFF51EF0D}" srcOrd="0" destOrd="0" presId="urn:microsoft.com/office/officeart/2005/8/layout/pList1#1"/>
    <dgm:cxn modelId="{D05AC923-A330-42DE-8E5F-C0EC2A57EB80}" type="presParOf" srcId="{B55A2DEE-070C-4E41-8E43-F6DEFF51EF0D}" destId="{A22F52AB-1F23-4150-8128-FB16A3C07910}" srcOrd="0" destOrd="0" presId="urn:microsoft.com/office/officeart/2005/8/layout/pList1#1"/>
    <dgm:cxn modelId="{D1A6EA82-F4F0-4944-BDD1-C8E44AF2810E}" type="presParOf" srcId="{B55A2DEE-070C-4E41-8E43-F6DEFF51EF0D}" destId="{7608AE9F-EC24-4747-835D-8ED5B434294E}" srcOrd="1" destOrd="0" presId="urn:microsoft.com/office/officeart/2005/8/layout/pList1#1"/>
    <dgm:cxn modelId="{080C8EE6-6D02-4E06-9E4E-DBEAFAD1C965}" type="presParOf" srcId="{F9B6580B-BA8B-48C1-9040-CB2912E80A96}" destId="{474DAF03-4937-44EC-AEC6-DB2487F01016}" srcOrd="1" destOrd="0" presId="urn:microsoft.com/office/officeart/2005/8/layout/pList1#1"/>
    <dgm:cxn modelId="{4CD156DA-6E71-4E77-88A3-A61A94CAB0CD}" type="presParOf" srcId="{F9B6580B-BA8B-48C1-9040-CB2912E80A96}" destId="{7E86F33A-BBAE-4461-8693-31D37F4A1A5C}" srcOrd="2" destOrd="0" presId="urn:microsoft.com/office/officeart/2005/8/layout/pList1#1"/>
    <dgm:cxn modelId="{728F6844-BA48-4BED-832D-D18ACF14C805}" type="presParOf" srcId="{7E86F33A-BBAE-4461-8693-31D37F4A1A5C}" destId="{3F122349-F4B5-4E5D-AB0D-414DFA0ECF57}" srcOrd="0" destOrd="0" presId="urn:microsoft.com/office/officeart/2005/8/layout/pList1#1"/>
    <dgm:cxn modelId="{1D94F08A-C1A4-4FED-B49F-541C98D9350F}" type="presParOf" srcId="{7E86F33A-BBAE-4461-8693-31D37F4A1A5C}" destId="{2AB20E53-7734-4E0E-95F3-EE09C671DD59}" srcOrd="1" destOrd="0" presId="urn:microsoft.com/office/officeart/2005/8/layout/pList1#1"/>
    <dgm:cxn modelId="{71BEF47A-8B00-4BE2-8867-EB391874F0D0}" type="presParOf" srcId="{F9B6580B-BA8B-48C1-9040-CB2912E80A96}" destId="{19A07486-0B77-4055-A1F1-EE5C074A180D}" srcOrd="3" destOrd="0" presId="urn:microsoft.com/office/officeart/2005/8/layout/pList1#1"/>
    <dgm:cxn modelId="{D1E580D7-64B9-47D8-8D23-40A9C853EE44}" type="presParOf" srcId="{F9B6580B-BA8B-48C1-9040-CB2912E80A96}" destId="{D6BB8CFF-75F5-461A-A470-9548D4C02EB7}" srcOrd="4" destOrd="0" presId="urn:microsoft.com/office/officeart/2005/8/layout/pList1#1"/>
    <dgm:cxn modelId="{E9D42B6A-0053-492B-A995-710DFD384636}" type="presParOf" srcId="{D6BB8CFF-75F5-461A-A470-9548D4C02EB7}" destId="{99662442-C9EA-4AAF-BCCE-2F158484EF81}" srcOrd="0" destOrd="0" presId="urn:microsoft.com/office/officeart/2005/8/layout/pList1#1"/>
    <dgm:cxn modelId="{30228D43-551E-4E73-A098-050D337680CA}" type="presParOf" srcId="{D6BB8CFF-75F5-461A-A470-9548D4C02EB7}" destId="{56DA97ED-1937-49CD-9F2F-866C20EFC559}" srcOrd="1" destOrd="0" presId="urn:microsoft.com/office/officeart/2005/8/layout/pList1#1"/>
    <dgm:cxn modelId="{791F2D6E-4B05-467F-8F52-51E1795B8B16}" type="presParOf" srcId="{F9B6580B-BA8B-48C1-9040-CB2912E80A96}" destId="{874445F6-B40C-493D-A385-9AF756AE4074}" srcOrd="5" destOrd="0" presId="urn:microsoft.com/office/officeart/2005/8/layout/pList1#1"/>
    <dgm:cxn modelId="{87B2D740-D9F7-4B06-A2DA-C491D5798704}" type="presParOf" srcId="{F9B6580B-BA8B-48C1-9040-CB2912E80A96}" destId="{E20CAEE3-D69E-4F58-95D1-CE0674823936}" srcOrd="6" destOrd="0" presId="urn:microsoft.com/office/officeart/2005/8/layout/pList1#1"/>
    <dgm:cxn modelId="{9C1DBC3C-66DB-4F57-BFCF-62108E75A927}" type="presParOf" srcId="{E20CAEE3-D69E-4F58-95D1-CE0674823936}" destId="{7A2026C7-9993-48AA-8186-3751D7FA5C47}" srcOrd="0" destOrd="0" presId="urn:microsoft.com/office/officeart/2005/8/layout/pList1#1"/>
    <dgm:cxn modelId="{E27F42A3-14D9-4FAD-B0FB-BD41C1F8B98B}" type="presParOf" srcId="{E20CAEE3-D69E-4F58-95D1-CE0674823936}" destId="{FABD7795-9413-4022-8745-2BEEA40ACBE1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7110E7-4652-499B-9DB1-8EE721318B35}" type="doc">
      <dgm:prSet loTypeId="urn:microsoft.com/office/officeart/2005/8/layout/hierarchy2#13" loCatId="hierarchy" qsTypeId="urn:microsoft.com/office/officeart/2005/8/quickstyle/3d3#7" qsCatId="3D" csTypeId="urn:microsoft.com/office/officeart/2005/8/colors/colorful2#31" csCatId="colorful" phldr="1"/>
      <dgm:spPr/>
      <dgm:t>
        <a:bodyPr/>
        <a:lstStyle/>
        <a:p>
          <a:endParaRPr lang="ru-RU"/>
        </a:p>
      </dgm:t>
    </dgm:pt>
    <dgm:pt modelId="{7179B8F3-2B08-4347-9F48-BF8AC2807FB8}">
      <dgm:prSet custT="1"/>
      <dgm:spPr/>
      <dgm:t>
        <a:bodyPr/>
        <a:lstStyle/>
        <a:p>
          <a:pPr algn="ctr"/>
          <a:r>
            <a:rPr lang="ru-RU" sz="3200" b="1" i="0" dirty="0" smtClean="0"/>
            <a:t>Действия</a:t>
          </a:r>
          <a:r>
            <a:rPr lang="ru-RU" sz="3200" b="0" i="0" dirty="0" smtClean="0"/>
            <a:t> </a:t>
          </a:r>
          <a:r>
            <a:rPr lang="ru-RU" sz="3200" b="1" i="0" dirty="0" smtClean="0"/>
            <a:t>с</a:t>
          </a:r>
          <a:r>
            <a:rPr lang="ru-RU" sz="3200" b="0" i="0" dirty="0" smtClean="0"/>
            <a:t> </a:t>
          </a:r>
          <a:r>
            <a:rPr lang="ru-RU" sz="3200" b="1" i="0" dirty="0" smtClean="0"/>
            <a:t>моделями</a:t>
          </a:r>
          <a:r>
            <a:rPr lang="ru-RU" sz="3200" b="0" i="0" dirty="0" smtClean="0"/>
            <a:t> </a:t>
          </a:r>
          <a:r>
            <a:rPr lang="ru-RU" sz="3200" b="1" i="0" dirty="0" smtClean="0"/>
            <a:t>осуществляются</a:t>
          </a:r>
          <a:r>
            <a:rPr lang="ru-RU" sz="3200" b="0" i="0" dirty="0" smtClean="0"/>
            <a:t> </a:t>
          </a:r>
          <a:r>
            <a:rPr lang="ru-RU" sz="3200" b="1" i="0" dirty="0" smtClean="0"/>
            <a:t>в</a:t>
          </a:r>
          <a:r>
            <a:rPr lang="ru-RU" sz="3200" b="0" i="0" dirty="0" smtClean="0"/>
            <a:t> </a:t>
          </a:r>
          <a:endParaRPr lang="ru-RU" sz="3200" b="0" i="0" dirty="0" smtClean="0"/>
        </a:p>
        <a:p>
          <a:pPr algn="ctr"/>
          <a:r>
            <a:rPr lang="ru-RU" sz="3200" b="1" i="0" dirty="0" smtClean="0"/>
            <a:t>следующей</a:t>
          </a:r>
          <a:r>
            <a:rPr lang="ru-RU" sz="3200" b="0" i="0" dirty="0" smtClean="0"/>
            <a:t> </a:t>
          </a:r>
          <a:r>
            <a:rPr lang="ru-RU" sz="3200" b="1" i="0" dirty="0" smtClean="0"/>
            <a:t>последовательности</a:t>
          </a:r>
          <a:r>
            <a:rPr lang="ru-RU" sz="3200" b="0" i="0" dirty="0" smtClean="0"/>
            <a:t>: ·</a:t>
          </a:r>
        </a:p>
        <a:p>
          <a:pPr algn="l"/>
          <a:r>
            <a:rPr lang="ru-RU" sz="3200" b="0" i="0" dirty="0" smtClean="0"/>
            <a:t> . замещение (сначала </a:t>
          </a:r>
          <a:r>
            <a:rPr lang="ru-RU" sz="3200" b="1" i="0" dirty="0" smtClean="0"/>
            <a:t>модели</a:t>
          </a:r>
          <a:r>
            <a:rPr lang="ru-RU" sz="3200" b="0" i="0" dirty="0" smtClean="0"/>
            <a:t> предлагаются в готовом виде, а затем дети придумывают условные заместители самостоятельно); </a:t>
          </a:r>
        </a:p>
        <a:p>
          <a:pPr algn="l"/>
          <a:r>
            <a:rPr lang="ru-RU" sz="3200" b="0" i="0" dirty="0" smtClean="0"/>
            <a:t>· использование готовых  </a:t>
          </a:r>
          <a:r>
            <a:rPr lang="ru-RU" sz="3200" b="1" i="0" dirty="0" smtClean="0"/>
            <a:t>моделей</a:t>
          </a:r>
          <a:r>
            <a:rPr lang="ru-RU" sz="3200" b="0" i="0" dirty="0" smtClean="0"/>
            <a:t> (начиная с 3-4 лет); </a:t>
          </a:r>
        </a:p>
        <a:p>
          <a:pPr algn="l"/>
          <a:r>
            <a:rPr lang="ru-RU" sz="3200" b="0" i="0" dirty="0" smtClean="0"/>
            <a:t>· построение </a:t>
          </a:r>
          <a:r>
            <a:rPr lang="ru-RU" sz="3200" b="1" i="0" dirty="0" smtClean="0"/>
            <a:t>моделей</a:t>
          </a:r>
          <a:r>
            <a:rPr lang="ru-RU" sz="3200" b="0" i="0" dirty="0" smtClean="0"/>
            <a:t>: по условиям, по собственному замыслу, по реальной ситуации (с 5-6 лет).</a:t>
          </a:r>
          <a:endParaRPr lang="ru-RU" sz="3200" dirty="0"/>
        </a:p>
      </dgm:t>
    </dgm:pt>
    <dgm:pt modelId="{4C40BF00-2067-43D4-A3C5-B285CB9155FC}" type="parTrans" cxnId="{A10BD50B-BD86-4DF5-B9B7-1CE4C429A0C3}">
      <dgm:prSet/>
      <dgm:spPr/>
      <dgm:t>
        <a:bodyPr/>
        <a:lstStyle/>
        <a:p>
          <a:endParaRPr lang="ru-RU"/>
        </a:p>
      </dgm:t>
    </dgm:pt>
    <dgm:pt modelId="{F227AB29-58A5-4F8B-B6DC-E761A87EFE75}" type="sibTrans" cxnId="{A10BD50B-BD86-4DF5-B9B7-1CE4C429A0C3}">
      <dgm:prSet/>
      <dgm:spPr/>
      <dgm:t>
        <a:bodyPr/>
        <a:lstStyle/>
        <a:p>
          <a:endParaRPr lang="ru-RU"/>
        </a:p>
      </dgm:t>
    </dgm:pt>
    <dgm:pt modelId="{EA936B67-2433-49F0-8C67-E013FEE2181A}" type="pres">
      <dgm:prSet presAssocID="{687110E7-4652-499B-9DB1-8EE721318B3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F84170-C98A-46D0-BA52-D7C0BFCF47B3}" type="pres">
      <dgm:prSet presAssocID="{7179B8F3-2B08-4347-9F48-BF8AC2807FB8}" presName="root1" presStyleCnt="0"/>
      <dgm:spPr/>
    </dgm:pt>
    <dgm:pt modelId="{38C7D550-A67D-406F-8F09-49A2A682CC82}" type="pres">
      <dgm:prSet presAssocID="{7179B8F3-2B08-4347-9F48-BF8AC2807FB8}" presName="LevelOneTextNode" presStyleLbl="node0" presStyleIdx="0" presStyleCnt="1" custScaleX="77518" custScale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D0BF52-AC88-417A-A0B1-3F3425C5C3F1}" type="pres">
      <dgm:prSet presAssocID="{7179B8F3-2B08-4347-9F48-BF8AC2807FB8}" presName="level2hierChild" presStyleCnt="0"/>
      <dgm:spPr/>
    </dgm:pt>
  </dgm:ptLst>
  <dgm:cxnLst>
    <dgm:cxn modelId="{67BEDC6D-F272-49A4-91A4-62D716EBE634}" type="presOf" srcId="{7179B8F3-2B08-4347-9F48-BF8AC2807FB8}" destId="{38C7D550-A67D-406F-8F09-49A2A682CC82}" srcOrd="0" destOrd="0" presId="urn:microsoft.com/office/officeart/2005/8/layout/hierarchy2#13"/>
    <dgm:cxn modelId="{A10BD50B-BD86-4DF5-B9B7-1CE4C429A0C3}" srcId="{687110E7-4652-499B-9DB1-8EE721318B35}" destId="{7179B8F3-2B08-4347-9F48-BF8AC2807FB8}" srcOrd="0" destOrd="0" parTransId="{4C40BF00-2067-43D4-A3C5-B285CB9155FC}" sibTransId="{F227AB29-58A5-4F8B-B6DC-E761A87EFE75}"/>
    <dgm:cxn modelId="{F05A6165-1D06-44CD-884D-8439FD09BD83}" type="presOf" srcId="{687110E7-4652-499B-9DB1-8EE721318B35}" destId="{EA936B67-2433-49F0-8C67-E013FEE2181A}" srcOrd="0" destOrd="0" presId="urn:microsoft.com/office/officeart/2005/8/layout/hierarchy2#13"/>
    <dgm:cxn modelId="{D9D9717B-ADFB-4C2B-833D-A366BA933A29}" type="presParOf" srcId="{EA936B67-2433-49F0-8C67-E013FEE2181A}" destId="{DEF84170-C98A-46D0-BA52-D7C0BFCF47B3}" srcOrd="0" destOrd="0" presId="urn:microsoft.com/office/officeart/2005/8/layout/hierarchy2#13"/>
    <dgm:cxn modelId="{C2255EBA-84F5-4D0F-AA43-8AC1C7AD29BF}" type="presParOf" srcId="{DEF84170-C98A-46D0-BA52-D7C0BFCF47B3}" destId="{38C7D550-A67D-406F-8F09-49A2A682CC82}" srcOrd="0" destOrd="0" presId="urn:microsoft.com/office/officeart/2005/8/layout/hierarchy2#13"/>
    <dgm:cxn modelId="{4B042164-2D0C-44E0-910E-D57A2502E534}" type="presParOf" srcId="{DEF84170-C98A-46D0-BA52-D7C0BFCF47B3}" destId="{AAD0BF52-AC88-417A-A0B1-3F3425C5C3F1}" srcOrd="1" destOrd="0" presId="urn:microsoft.com/office/officeart/2005/8/layout/hierarchy2#1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897337-089A-4249-A856-482AA2B7B32C}" type="doc">
      <dgm:prSet loTypeId="urn:microsoft.com/office/officeart/2005/8/layout/hierarchy1#81" loCatId="hierarchy" qsTypeId="urn:microsoft.com/office/officeart/2005/8/quickstyle/simple1#87" qsCatId="simple" csTypeId="urn:microsoft.com/office/officeart/2005/8/colors/accent1_2#111" csCatId="accent1" phldr="1"/>
      <dgm:spPr/>
      <dgm:t>
        <a:bodyPr/>
        <a:lstStyle/>
        <a:p>
          <a:endParaRPr lang="ru-RU"/>
        </a:p>
      </dgm:t>
    </dgm:pt>
    <dgm:pt modelId="{A1B74006-FC17-49DF-8477-CBD549E74DEC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4000" b="0" dirty="0" smtClean="0"/>
            <a:t>Моделирование рекомендуется использовать при чтении художественной литературы</a:t>
          </a:r>
        </a:p>
      </dgm:t>
    </dgm:pt>
    <dgm:pt modelId="{CBBBEC21-4C0B-4E33-B6F2-1765E8013D2D}" type="sibTrans" cxnId="{77DD9704-35A8-4C4E-AE8D-719568DF9045}">
      <dgm:prSet/>
      <dgm:spPr/>
      <dgm:t>
        <a:bodyPr/>
        <a:lstStyle/>
        <a:p>
          <a:endParaRPr lang="ru-RU"/>
        </a:p>
      </dgm:t>
    </dgm:pt>
    <dgm:pt modelId="{75D491A8-23E5-42AE-9EFA-21E0AD6B17A8}" type="parTrans" cxnId="{77DD9704-35A8-4C4E-AE8D-719568DF9045}">
      <dgm:prSet/>
      <dgm:spPr/>
      <dgm:t>
        <a:bodyPr/>
        <a:lstStyle/>
        <a:p>
          <a:endParaRPr lang="ru-RU"/>
        </a:p>
      </dgm:t>
    </dgm:pt>
    <dgm:pt modelId="{035DEE12-389A-4C84-996C-A5D8ABD437E4}" type="pres">
      <dgm:prSet presAssocID="{A7897337-089A-4249-A856-482AA2B7B3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5A22C60-6979-4454-9E25-9650C3B9BB57}" type="pres">
      <dgm:prSet presAssocID="{A1B74006-FC17-49DF-8477-CBD549E74DEC}" presName="hierRoot1" presStyleCnt="0"/>
      <dgm:spPr/>
    </dgm:pt>
    <dgm:pt modelId="{15C4806B-D904-4226-8AF2-EE91292F566E}" type="pres">
      <dgm:prSet presAssocID="{A1B74006-FC17-49DF-8477-CBD549E74DEC}" presName="composite" presStyleCnt="0"/>
      <dgm:spPr/>
    </dgm:pt>
    <dgm:pt modelId="{AA0438CF-8FF2-4A90-A615-EFA4BCB56E92}" type="pres">
      <dgm:prSet presAssocID="{A1B74006-FC17-49DF-8477-CBD549E74DEC}" presName="background" presStyleLbl="node0" presStyleIdx="0" presStyleCnt="1"/>
      <dgm:spPr/>
    </dgm:pt>
    <dgm:pt modelId="{058A0ED3-A4D4-401A-AEEF-8CC9D8318AEF}" type="pres">
      <dgm:prSet presAssocID="{A1B74006-FC17-49DF-8477-CBD549E74DEC}" presName="text" presStyleLbl="fgAcc0" presStyleIdx="0" presStyleCnt="1" custLinFactNeighborX="2928" custLinFactNeighborY="-31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569042-20B1-474F-86C9-5FE728E981CD}" type="pres">
      <dgm:prSet presAssocID="{A1B74006-FC17-49DF-8477-CBD549E74DEC}" presName="hierChild2" presStyleCnt="0"/>
      <dgm:spPr/>
    </dgm:pt>
  </dgm:ptLst>
  <dgm:cxnLst>
    <dgm:cxn modelId="{77DD9704-35A8-4C4E-AE8D-719568DF9045}" srcId="{A7897337-089A-4249-A856-482AA2B7B32C}" destId="{A1B74006-FC17-49DF-8477-CBD549E74DEC}" srcOrd="0" destOrd="0" parTransId="{75D491A8-23E5-42AE-9EFA-21E0AD6B17A8}" sibTransId="{CBBBEC21-4C0B-4E33-B6F2-1765E8013D2D}"/>
    <dgm:cxn modelId="{CF7F0DA6-0A7A-483B-8EBA-FB70D6BD2D82}" type="presOf" srcId="{A1B74006-FC17-49DF-8477-CBD549E74DEC}" destId="{058A0ED3-A4D4-401A-AEEF-8CC9D8318AEF}" srcOrd="0" destOrd="0" presId="urn:microsoft.com/office/officeart/2005/8/layout/hierarchy1#81"/>
    <dgm:cxn modelId="{00BA0449-1EF0-49A6-98F0-D2211BCA5183}" type="presOf" srcId="{A7897337-089A-4249-A856-482AA2B7B32C}" destId="{035DEE12-389A-4C84-996C-A5D8ABD437E4}" srcOrd="0" destOrd="0" presId="urn:microsoft.com/office/officeart/2005/8/layout/hierarchy1#81"/>
    <dgm:cxn modelId="{E04E8887-A0A3-4C36-8971-CD1258B0FAF3}" type="presParOf" srcId="{035DEE12-389A-4C84-996C-A5D8ABD437E4}" destId="{95A22C60-6979-4454-9E25-9650C3B9BB57}" srcOrd="0" destOrd="0" presId="urn:microsoft.com/office/officeart/2005/8/layout/hierarchy1#81"/>
    <dgm:cxn modelId="{A1C9641D-7A71-483C-BB82-002091BECD5D}" type="presParOf" srcId="{95A22C60-6979-4454-9E25-9650C3B9BB57}" destId="{15C4806B-D904-4226-8AF2-EE91292F566E}" srcOrd="0" destOrd="0" presId="urn:microsoft.com/office/officeart/2005/8/layout/hierarchy1#81"/>
    <dgm:cxn modelId="{B4B1FFCC-2967-468B-BD02-0EDDEB376689}" type="presParOf" srcId="{15C4806B-D904-4226-8AF2-EE91292F566E}" destId="{AA0438CF-8FF2-4A90-A615-EFA4BCB56E92}" srcOrd="0" destOrd="0" presId="urn:microsoft.com/office/officeart/2005/8/layout/hierarchy1#81"/>
    <dgm:cxn modelId="{17CADC66-56BA-4457-B74E-BE99D874C32E}" type="presParOf" srcId="{15C4806B-D904-4226-8AF2-EE91292F566E}" destId="{058A0ED3-A4D4-401A-AEEF-8CC9D8318AEF}" srcOrd="1" destOrd="0" presId="urn:microsoft.com/office/officeart/2005/8/layout/hierarchy1#81"/>
    <dgm:cxn modelId="{47469698-065A-4343-A331-9FC1DC3A761F}" type="presParOf" srcId="{95A22C60-6979-4454-9E25-9650C3B9BB57}" destId="{A1569042-20B1-474F-86C9-5FE728E981CD}" srcOrd="1" destOrd="0" presId="urn:microsoft.com/office/officeart/2005/8/layout/hierarchy1#8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217169-8A71-4F6C-BF4E-4FB92190A44A}" type="doc">
      <dgm:prSet loTypeId="urn:microsoft.com/office/officeart/2005/8/layout/hierarchy1#84" loCatId="hierarchy" qsTypeId="urn:microsoft.com/office/officeart/2005/8/quickstyle/simple1#90" qsCatId="simple" csTypeId="urn:microsoft.com/office/officeart/2005/8/colors/accent1_2#114" csCatId="accent1" phldr="1"/>
      <dgm:spPr/>
      <dgm:t>
        <a:bodyPr/>
        <a:lstStyle/>
        <a:p>
          <a:endParaRPr lang="ru-RU"/>
        </a:p>
      </dgm:t>
    </dgm:pt>
    <dgm:pt modelId="{92517414-4EB7-4A16-9280-DBB6FAAE40E1}" type="pres">
      <dgm:prSet presAssocID="{DC217169-8A71-4F6C-BF4E-4FB92190A44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61E2C350-EDCA-4A51-AC0B-1335900533CA}" type="presOf" srcId="{DC217169-8A71-4F6C-BF4E-4FB92190A44A}" destId="{92517414-4EB7-4A16-9280-DBB6FAAE40E1}" srcOrd="0" destOrd="0" presId="urn:microsoft.com/office/officeart/2005/8/layout/hierarchy1#8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9B37D-1707-485E-8BFF-C76B6667F44E}">
      <dsp:nvSpPr>
        <dsp:cNvPr id="0" name=""/>
        <dsp:cNvSpPr/>
      </dsp:nvSpPr>
      <dsp:spPr>
        <a:xfrm>
          <a:off x="134257" y="596"/>
          <a:ext cx="6446519" cy="40935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4D1FDB-D35B-41D3-9C81-AD2B9A3E15FD}">
      <dsp:nvSpPr>
        <dsp:cNvPr id="0" name=""/>
        <dsp:cNvSpPr/>
      </dsp:nvSpPr>
      <dsp:spPr>
        <a:xfrm>
          <a:off x="850537" y="681062"/>
          <a:ext cx="6446519" cy="4093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70433" y="800958"/>
        <a:ext cx="6206727" cy="38537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9486D-CA23-45A3-8D07-B14D2322970D}">
      <dsp:nvSpPr>
        <dsp:cNvPr id="0" name=""/>
        <dsp:cNvSpPr/>
      </dsp:nvSpPr>
      <dsp:spPr>
        <a:xfrm>
          <a:off x="2495668" y="2269751"/>
          <a:ext cx="3136662" cy="2761283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Успешность обучения в школе зависит от уровня овладения ими связной речи </a:t>
          </a:r>
          <a:endParaRPr lang="ru-RU" sz="2400" b="1" kern="1200" dirty="0"/>
        </a:p>
      </dsp:txBody>
      <dsp:txXfrm>
        <a:off x="2955022" y="2674132"/>
        <a:ext cx="2217954" cy="1952521"/>
      </dsp:txXfrm>
    </dsp:sp>
    <dsp:sp modelId="{F8D34AEE-A871-4934-9650-BFBF11005127}">
      <dsp:nvSpPr>
        <dsp:cNvPr id="0" name=""/>
        <dsp:cNvSpPr/>
      </dsp:nvSpPr>
      <dsp:spPr>
        <a:xfrm rot="12900000">
          <a:off x="1517969" y="2037187"/>
          <a:ext cx="1377504" cy="62544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976860-7E4A-4558-A43A-CEAF9E993127}">
      <dsp:nvSpPr>
        <dsp:cNvPr id="0" name=""/>
        <dsp:cNvSpPr/>
      </dsp:nvSpPr>
      <dsp:spPr>
        <a:xfrm>
          <a:off x="600112" y="1120927"/>
          <a:ext cx="2084832" cy="1667865"/>
        </a:xfrm>
        <a:prstGeom prst="roundRect">
          <a:avLst>
            <a:gd name="adj" fmla="val 10000"/>
          </a:avLst>
        </a:prstGeom>
        <a:solidFill>
          <a:schemeClr val="accent3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Умение давать развёрнутые ответы на вопросы</a:t>
          </a:r>
          <a:endParaRPr lang="ru-RU" sz="2000" b="1" kern="1200" dirty="0"/>
        </a:p>
      </dsp:txBody>
      <dsp:txXfrm>
        <a:off x="648962" y="1169777"/>
        <a:ext cx="1987132" cy="1570165"/>
      </dsp:txXfrm>
    </dsp:sp>
    <dsp:sp modelId="{A969DBA1-B102-4804-AF42-111685050C89}">
      <dsp:nvSpPr>
        <dsp:cNvPr id="0" name=""/>
        <dsp:cNvSpPr/>
      </dsp:nvSpPr>
      <dsp:spPr>
        <a:xfrm rot="16200000">
          <a:off x="3319609" y="1125987"/>
          <a:ext cx="1488780" cy="62544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07869-5159-4B93-BB62-F46EF7CD7558}">
      <dsp:nvSpPr>
        <dsp:cNvPr id="0" name=""/>
        <dsp:cNvSpPr/>
      </dsp:nvSpPr>
      <dsp:spPr>
        <a:xfrm>
          <a:off x="2889134" y="-139610"/>
          <a:ext cx="2349730" cy="1667865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Воспроизведение текстовых материалов</a:t>
          </a:r>
          <a:endParaRPr lang="ru-RU" sz="2000" b="1" kern="1200" dirty="0"/>
        </a:p>
      </dsp:txBody>
      <dsp:txXfrm>
        <a:off x="2937984" y="-90760"/>
        <a:ext cx="2252030" cy="1570165"/>
      </dsp:txXfrm>
    </dsp:sp>
    <dsp:sp modelId="{BC6F5639-2C1A-4DF8-BFA3-171B3B36736B}">
      <dsp:nvSpPr>
        <dsp:cNvPr id="0" name=""/>
        <dsp:cNvSpPr/>
      </dsp:nvSpPr>
      <dsp:spPr>
        <a:xfrm rot="19500000">
          <a:off x="5232526" y="2037187"/>
          <a:ext cx="1377504" cy="625449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64B7B1-1D76-45D5-8D87-9B2ACD556B87}">
      <dsp:nvSpPr>
        <dsp:cNvPr id="0" name=""/>
        <dsp:cNvSpPr/>
      </dsp:nvSpPr>
      <dsp:spPr>
        <a:xfrm>
          <a:off x="5443055" y="1120927"/>
          <a:ext cx="2084832" cy="1667865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Умение самостоятельно излагать свои суждения</a:t>
          </a:r>
          <a:endParaRPr lang="ru-RU" sz="2400" b="1" kern="1200" dirty="0"/>
        </a:p>
      </dsp:txBody>
      <dsp:txXfrm>
        <a:off x="5491905" y="1169777"/>
        <a:ext cx="1987132" cy="15701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F52AB-1F23-4150-8128-FB16A3C07910}">
      <dsp:nvSpPr>
        <dsp:cNvPr id="0" name=""/>
        <dsp:cNvSpPr/>
      </dsp:nvSpPr>
      <dsp:spPr>
        <a:xfrm>
          <a:off x="4819" y="803660"/>
          <a:ext cx="2293659" cy="1580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8AE9F-EC24-4747-835D-8ED5B434294E}">
      <dsp:nvSpPr>
        <dsp:cNvPr id="0" name=""/>
        <dsp:cNvSpPr/>
      </dsp:nvSpPr>
      <dsp:spPr>
        <a:xfrm>
          <a:off x="4819" y="2383991"/>
          <a:ext cx="2293659" cy="85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пересказу</a:t>
          </a:r>
          <a:endParaRPr lang="ru-RU" sz="1500" kern="1200" dirty="0"/>
        </a:p>
      </dsp:txBody>
      <dsp:txXfrm>
        <a:off x="4819" y="2383991"/>
        <a:ext cx="2293659" cy="850947"/>
      </dsp:txXfrm>
    </dsp:sp>
    <dsp:sp modelId="{3F122349-F4B5-4E5D-AB0D-414DFA0ECF57}">
      <dsp:nvSpPr>
        <dsp:cNvPr id="0" name=""/>
        <dsp:cNvSpPr/>
      </dsp:nvSpPr>
      <dsp:spPr>
        <a:xfrm>
          <a:off x="2527941" y="803660"/>
          <a:ext cx="2293659" cy="1580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B20E53-7734-4E0E-95F3-EE09C671DD59}">
      <dsp:nvSpPr>
        <dsp:cNvPr id="0" name=""/>
        <dsp:cNvSpPr/>
      </dsp:nvSpPr>
      <dsp:spPr>
        <a:xfrm>
          <a:off x="2527941" y="2383991"/>
          <a:ext cx="2293659" cy="85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Составлению рассказов по серии картин</a:t>
          </a:r>
          <a:endParaRPr lang="ru-RU" sz="1500" kern="1200" dirty="0"/>
        </a:p>
      </dsp:txBody>
      <dsp:txXfrm>
        <a:off x="2527941" y="2383991"/>
        <a:ext cx="2293659" cy="850947"/>
      </dsp:txXfrm>
    </dsp:sp>
    <dsp:sp modelId="{99662442-C9EA-4AAF-BCCE-2F158484EF81}">
      <dsp:nvSpPr>
        <dsp:cNvPr id="0" name=""/>
        <dsp:cNvSpPr/>
      </dsp:nvSpPr>
      <dsp:spPr>
        <a:xfrm>
          <a:off x="5051062" y="803660"/>
          <a:ext cx="2293659" cy="1580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DA97ED-1937-49CD-9F2F-866C20EFC559}">
      <dsp:nvSpPr>
        <dsp:cNvPr id="0" name=""/>
        <dsp:cNvSpPr/>
      </dsp:nvSpPr>
      <dsp:spPr>
        <a:xfrm>
          <a:off x="5051062" y="2383991"/>
          <a:ext cx="2293659" cy="85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Составлению описательных рассказов о единичном предмете</a:t>
          </a:r>
          <a:endParaRPr lang="ru-RU" sz="1500" kern="1200" dirty="0"/>
        </a:p>
      </dsp:txBody>
      <dsp:txXfrm>
        <a:off x="5051062" y="2383991"/>
        <a:ext cx="2293659" cy="850947"/>
      </dsp:txXfrm>
    </dsp:sp>
    <dsp:sp modelId="{7A2026C7-9993-48AA-8186-3751D7FA5C47}">
      <dsp:nvSpPr>
        <dsp:cNvPr id="0" name=""/>
        <dsp:cNvSpPr/>
      </dsp:nvSpPr>
      <dsp:spPr>
        <a:xfrm>
          <a:off x="7574184" y="803660"/>
          <a:ext cx="2293659" cy="1580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BD7795-9413-4022-8745-2BEEA40ACBE1}">
      <dsp:nvSpPr>
        <dsp:cNvPr id="0" name=""/>
        <dsp:cNvSpPr/>
      </dsp:nvSpPr>
      <dsp:spPr>
        <a:xfrm>
          <a:off x="7574184" y="2383991"/>
          <a:ext cx="2293659" cy="85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0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Составалению</a:t>
          </a:r>
          <a:r>
            <a:rPr lang="ru-RU" sz="1500" kern="1200" dirty="0" smtClean="0"/>
            <a:t> рассказов из личного опыта/ с элементами творчества</a:t>
          </a:r>
          <a:endParaRPr lang="ru-RU" sz="1500" kern="1200" dirty="0"/>
        </a:p>
      </dsp:txBody>
      <dsp:txXfrm>
        <a:off x="7574184" y="2383991"/>
        <a:ext cx="2293659" cy="8509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C7D550-A67D-406F-8F09-49A2A682CC82}">
      <dsp:nvSpPr>
        <dsp:cNvPr id="0" name=""/>
        <dsp:cNvSpPr/>
      </dsp:nvSpPr>
      <dsp:spPr>
        <a:xfrm>
          <a:off x="976234" y="3084"/>
          <a:ext cx="9785102" cy="63115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0" kern="1200" dirty="0" smtClean="0"/>
            <a:t>Действия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с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моделями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осуществляются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в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следующей</a:t>
          </a:r>
          <a:r>
            <a:rPr lang="ru-RU" sz="4000" b="0" i="0" kern="1200" dirty="0" smtClean="0"/>
            <a:t> </a:t>
          </a:r>
          <a:r>
            <a:rPr lang="ru-RU" sz="4000" b="1" i="0" kern="1200" dirty="0" smtClean="0"/>
            <a:t>последовательности</a:t>
          </a:r>
          <a:r>
            <a:rPr lang="ru-RU" sz="4000" b="0" i="0" kern="1200" dirty="0" smtClean="0"/>
            <a:t>: ·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i="0" kern="1200" dirty="0" smtClean="0"/>
            <a:t> </a:t>
          </a:r>
          <a:r>
            <a:rPr lang="ru-RU" sz="3600" b="0" i="0" kern="1200" dirty="0" smtClean="0"/>
            <a:t>. замещение (сначала </a:t>
          </a:r>
          <a:r>
            <a:rPr lang="ru-RU" sz="3600" b="1" i="0" kern="1200" dirty="0" smtClean="0"/>
            <a:t>модели</a:t>
          </a:r>
          <a:r>
            <a:rPr lang="ru-RU" sz="3600" b="0" i="0" kern="1200" dirty="0" smtClean="0"/>
            <a:t> предлагаются в готовом виде, а затем дети придумывают условные заместители самостоятельно); 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i="0" kern="1200" dirty="0" smtClean="0"/>
            <a:t>· использование готовых  </a:t>
          </a:r>
          <a:r>
            <a:rPr lang="ru-RU" sz="3600" b="1" i="0" kern="1200" dirty="0" smtClean="0"/>
            <a:t>моделей</a:t>
          </a:r>
          <a:r>
            <a:rPr lang="ru-RU" sz="3600" b="0" i="0" kern="1200" dirty="0" smtClean="0"/>
            <a:t> (начиная с 3-4 лет); 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0" i="0" kern="1200" dirty="0" smtClean="0"/>
            <a:t>· построение </a:t>
          </a:r>
          <a:r>
            <a:rPr lang="ru-RU" sz="3600" b="1" i="0" kern="1200" dirty="0" smtClean="0"/>
            <a:t>моделей</a:t>
          </a:r>
          <a:r>
            <a:rPr lang="ru-RU" sz="3600" b="0" i="0" kern="1200" dirty="0" smtClean="0"/>
            <a:t>: по условиям, по собственному замыслу, по реальной ситуации (с 5-6 лет).</a:t>
          </a:r>
          <a:endParaRPr lang="ru-RU" sz="3600" kern="1200" dirty="0"/>
        </a:p>
      </dsp:txBody>
      <dsp:txXfrm>
        <a:off x="1161092" y="187942"/>
        <a:ext cx="9415386" cy="59417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438CF-8FF2-4A90-A615-EFA4BCB56E92}">
      <dsp:nvSpPr>
        <dsp:cNvPr id="0" name=""/>
        <dsp:cNvSpPr/>
      </dsp:nvSpPr>
      <dsp:spPr>
        <a:xfrm>
          <a:off x="89066" y="-147449"/>
          <a:ext cx="7381977" cy="468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A0ED3-A4D4-401A-AEEF-8CC9D8318AEF}">
      <dsp:nvSpPr>
        <dsp:cNvPr id="0" name=""/>
        <dsp:cNvSpPr/>
      </dsp:nvSpPr>
      <dsp:spPr>
        <a:xfrm>
          <a:off x="909286" y="631759"/>
          <a:ext cx="7381977" cy="468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4000" b="0" kern="1200" dirty="0" smtClean="0"/>
            <a:t>Моделирование рекомендуется использовать при чтении художественной литературы</a:t>
          </a:r>
        </a:p>
      </dsp:txBody>
      <dsp:txXfrm>
        <a:off x="1046580" y="769053"/>
        <a:ext cx="7107389" cy="44129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79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#13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#8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#84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#7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8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9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78ABE3C1-DBE1-495D-B57B-2849774B866A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DE42F4-6EEF-4EF7-8ED4-2208F0F89A08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30578ACC-22D6-47C1-A373-4FD133E34F3C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99F462-093F-4566-844B-4C71F2739DA5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331444B-B92B-4E27-8C94-BB93EAF5CB18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3EFA5E-FA76-400D-B3DC-F0BA90E6D107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D6E9DEC-419B-4CC5-A080-3B06BD5A8291}" type="datetimeFigureOut">
              <a:rPr lang="en-US" smtClean="0"/>
              <a:pPr/>
              <a:t>1/17/2024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microsoft.com/office/2007/relationships/diagramDrawing" Target="../diagrams/drawing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diagramColors" Target="../diagrams/colors3.xml"/><Relationship Id="rId10" Type="http://schemas.microsoft.com/office/2007/relationships/diagramDrawing" Target="../diagrams/drawing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261" y="1746258"/>
            <a:ext cx="11097491" cy="146450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Моделирование как средство развития связной речи дошкольников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1391" y="4488617"/>
            <a:ext cx="8767860" cy="1388165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О.Н. Радченко, учитель-логопед</a:t>
            </a:r>
            <a:endParaRPr lang="ru-RU" b="1" dirty="0">
              <a:solidFill>
                <a:schemeClr val="tx1"/>
              </a:solidFill>
            </a:endParaRP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86122581"/>
              </p:ext>
            </p:extLst>
          </p:nvPr>
        </p:nvGraphicFramePr>
        <p:xfrm>
          <a:off x="1919536" y="548680"/>
          <a:ext cx="8291264" cy="547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429" y="813718"/>
            <a:ext cx="7772400" cy="634082"/>
          </a:xfrm>
        </p:spPr>
        <p:txBody>
          <a:bodyPr>
            <a:normAutofit/>
          </a:bodyPr>
          <a:lstStyle/>
          <a:p>
            <a:pPr algn="ctr"/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5" y="144463"/>
            <a:ext cx="12047537" cy="6815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Моделирование начинается с замещения одних объектов другими (реальных – условными)</a:t>
            </a:r>
            <a:endParaRPr lang="ru-RU" sz="28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1010401" y="2184905"/>
            <a:ext cx="4810851" cy="2709071"/>
          </a:xfrm>
        </p:spPr>
        <p:txBody>
          <a:bodyPr>
            <a:normAutofit fontScale="92500"/>
          </a:bodyPr>
          <a:lstStyle/>
          <a:p>
            <a:pPr marL="109855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При чтении произведений замещёнными объектами становятся их герои (люди, звери, гномы, а также предметы с которыми они взаимодействуют.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ru-RU" sz="2800" dirty="0" smtClean="0"/>
              <a:t>В качестве заместителей удобно использовать бумажные кружки, квадратики, различающиеся по величине и цвету ; при этом  первостепенная задача – научить ребёнка правильно использовать заместители.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3000" y="748148"/>
            <a:ext cx="9875520" cy="94765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Замещение основывается на одном различии между персонажами</a:t>
            </a:r>
            <a:endParaRPr lang="ru-RU" sz="2800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154" y="1783725"/>
            <a:ext cx="1987969" cy="1987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507" y="8573492"/>
            <a:ext cx="37931965" cy="2565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48" y="1880559"/>
            <a:ext cx="2653397" cy="1794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046" y="4296892"/>
            <a:ext cx="2419987" cy="222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8009" y="4495650"/>
            <a:ext cx="1827887" cy="182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Набор заместителей (разных кружков) изготавливает и предлагает ребёнку взрослый. От ребёнка требуется выбрать кружки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09251840"/>
              </p:ext>
            </p:extLst>
          </p:nvPr>
        </p:nvGraphicFramePr>
        <p:xfrm>
          <a:off x="798023" y="1945181"/>
          <a:ext cx="9824903" cy="4190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386" y="1845426"/>
            <a:ext cx="10307778" cy="477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407" y="575105"/>
            <a:ext cx="8229600" cy="92867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Сказка «Рукавичка»</a:t>
            </a:r>
            <a:endParaRPr lang="ru-RU" sz="4000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4956" y="1542011"/>
            <a:ext cx="5260669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0518" y="2059201"/>
            <a:ext cx="2851267" cy="91440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866" y="5478550"/>
            <a:ext cx="881151" cy="8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6181" y="4029456"/>
            <a:ext cx="1156611" cy="174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5205" y="1503916"/>
            <a:ext cx="2743103" cy="227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52083" y="4123528"/>
            <a:ext cx="1764644" cy="79483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9792" y="5384292"/>
            <a:ext cx="323772" cy="79483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Можно использовать схемы для пересказа и рассказывания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64153" y="1965963"/>
            <a:ext cx="4706459" cy="312119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dirty="0">
                <a:solidFill>
                  <a:schemeClr val="tx1"/>
                </a:solidFill>
              </a:rPr>
              <a:t>В</a:t>
            </a:r>
            <a:r>
              <a:rPr lang="ru-RU" sz="2800" dirty="0" smtClean="0">
                <a:solidFill>
                  <a:schemeClr val="tx1"/>
                </a:solidFill>
              </a:rPr>
              <a:t>начале – схема подробная.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Затем необходимо постепенно схемы сокращать, чтобы ребёнок мог проектировать свой рассказ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94363" y="2430634"/>
            <a:ext cx="4876800" cy="2911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46188" y="281357"/>
            <a:ext cx="11728937" cy="6312877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Важную роль в развитии связной речи детей играют дидактические игры на описание предметов: «Скажи, какой», «Кто больше узнает и назовёт», «Угадай по описанию», «Чудесный мешочек», «Магазин игрушек»</a:t>
            </a:r>
          </a:p>
          <a:p>
            <a:r>
              <a:rPr lang="ru-RU" sz="4000" dirty="0" smtClean="0"/>
              <a:t>Эти игры помогают  научить детей называть характерные признаки, качества, действия; побуждают к активному участию детей высказывать своё мнение; формируют умению связно описывать предмет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11016" y="263770"/>
            <a:ext cx="11711355" cy="6312876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Дидактические игры на формирование представлений о последовательности действий персонажей путём разгадывания соответствующих картинок-схем: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Расскажи сказку по картинкам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«Что сначала, что потом»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Я начну, а ты закончи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Кто знает, тот дальше продолжает</a:t>
            </a:r>
          </a:p>
          <a:p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Такие игры способствуют связному рассказыванию, последовательному описанию предмета.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297180" y="251460"/>
            <a:ext cx="11612880" cy="6355080"/>
          </a:xfrm>
        </p:spPr>
        <p:txBody>
          <a:bodyPr/>
          <a:lstStyle/>
          <a:p>
            <a:r>
              <a:rPr lang="ru-RU" sz="2800" dirty="0" smtClean="0"/>
              <a:t>Таким образом, использование наглядного моделирования заметно облегчает детям овладение связной речью. Наличие наглядного плана делает рассказы четкими, связными и последовательными</a:t>
            </a:r>
          </a:p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8823" y="1684305"/>
            <a:ext cx="8801100" cy="485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«Учите ребёнка каким-нибудь неизвестным ему пяти словам – он будет долго напрасно </a:t>
            </a:r>
            <a:r>
              <a:rPr lang="ru-RU" sz="3600" b="1" dirty="0" err="1" smtClean="0"/>
              <a:t>мучаться</a:t>
            </a:r>
            <a:r>
              <a:rPr lang="ru-RU" sz="3600" b="1" dirty="0" smtClean="0"/>
              <a:t>, но свяжите двадцать таких слов с картинками, и он усвоит налету»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                       </a:t>
            </a:r>
            <a:r>
              <a:rPr lang="ru-RU" sz="3600" b="1" dirty="0" smtClean="0"/>
              <a:t>           К. Д. Ушинский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057" y="266011"/>
            <a:ext cx="9875520" cy="897775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Актуальность</a:t>
            </a:r>
            <a:endParaRPr lang="ru-RU" sz="4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097672734"/>
              </p:ext>
            </p:extLst>
          </p:nvPr>
        </p:nvGraphicFramePr>
        <p:xfrm>
          <a:off x="2206173" y="1465944"/>
          <a:ext cx="7431315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457616518"/>
              </p:ext>
            </p:extLst>
          </p:nvPr>
        </p:nvGraphicFramePr>
        <p:xfrm>
          <a:off x="1103744" y="1246908"/>
          <a:ext cx="8802255" cy="5347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2800" b="1" dirty="0" smtClean="0"/>
              <a:t>Метод </a:t>
            </a:r>
            <a:r>
              <a:rPr lang="ru-RU" sz="2800" b="1" dirty="0" smtClean="0"/>
              <a:t>наглядного моделирования разработан на основе идей известного детского психолога Л. А </a:t>
            </a:r>
            <a:r>
              <a:rPr lang="ru-RU" sz="2800" b="1" dirty="0" err="1" smtClean="0"/>
              <a:t>Венгера</a:t>
            </a:r>
            <a:endParaRPr lang="ru-RU" sz="2800" b="1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246167" y="1814124"/>
            <a:ext cx="6769705" cy="4281876"/>
          </a:xfrm>
        </p:spPr>
        <p:txBody>
          <a:bodyPr>
            <a:normAutofit fontScale="925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основе метода моделирования лежит принцип замещения: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Реальный предмет ребёнок замещает другим предметом, его изображением, каким-либо условным знаком.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Модель</a:t>
            </a:r>
            <a:r>
              <a:rPr lang="ru-RU" sz="2800" dirty="0" smtClean="0">
                <a:solidFill>
                  <a:schemeClr val="tx1"/>
                </a:solidFill>
              </a:rPr>
              <a:t> – это любой образ (мысленный и условный; изображения, описания, схема, чертёж, график, план) какого-либо процесса или явления, используемый в качестве заместителя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045" y="1814128"/>
            <a:ext cx="3819123" cy="453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sz="4000" b="1" dirty="0" smtClean="0"/>
              <a:t>Средства наглядного моделирования используются при обучении детей:</a:t>
            </a:r>
            <a:endParaRPr lang="ru-RU" altLang="en-US" sz="40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766178682"/>
              </p:ext>
            </p:extLst>
          </p:nvPr>
        </p:nvGraphicFramePr>
        <p:xfrm>
          <a:off x="609600" y="1600200"/>
          <a:ext cx="99568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256" y="3017923"/>
            <a:ext cx="1745672" cy="118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1" y="3031777"/>
            <a:ext cx="1773382" cy="1223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7579" y="2955088"/>
            <a:ext cx="1862052" cy="128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3564" y="3017927"/>
            <a:ext cx="1888757" cy="118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631" y="535895"/>
            <a:ext cx="10813143" cy="9300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Моделирование происходит с помощью: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43498" y="1510145"/>
            <a:ext cx="9872871" cy="456922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Опорных схем</a:t>
            </a:r>
          </a:p>
          <a:p>
            <a:r>
              <a:rPr lang="ru-RU" sz="3200" dirty="0" err="1" smtClean="0"/>
              <a:t>Мнемотаблиц</a:t>
            </a:r>
            <a:endParaRPr lang="ru-RU" sz="3200" dirty="0" smtClean="0"/>
          </a:p>
          <a:p>
            <a:r>
              <a:rPr lang="ru-RU" sz="3200" dirty="0" smtClean="0"/>
              <a:t>Пиктограмм</a:t>
            </a:r>
          </a:p>
          <a:p>
            <a:r>
              <a:rPr lang="ru-RU" sz="3200" dirty="0" smtClean="0"/>
              <a:t>Предметных картинок</a:t>
            </a:r>
          </a:p>
          <a:p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3143" y="2161309"/>
            <a:ext cx="4763898" cy="422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Ребёнок достаточно рано встречается с символами, моделями, схемами</a:t>
            </a:r>
            <a:endParaRPr lang="ru-RU" sz="28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140" y="2861819"/>
            <a:ext cx="3340096" cy="192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D:\DOWNLOADS\1660783330_2-sportishka-com-p-svetofor-dlya-mashin-krasivo-foto-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1067" y="2345470"/>
            <a:ext cx="4256088" cy="295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0827" y="1840264"/>
            <a:ext cx="2614612" cy="396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01475" y="579438"/>
            <a:ext cx="10419669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 smtClean="0"/>
              <a:t>Всё это привлекает ребёнка, он быстро и легко запоминает эти символы, понимает их значение</a:t>
            </a:r>
            <a:endParaRPr lang="ru-RU" sz="2800" b="1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01475" y="2595794"/>
            <a:ext cx="4889727" cy="2513239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altLang="ru-RU" sz="2800" b="1" dirty="0" smtClean="0">
                <a:cs typeface="Times New Roman" panose="02020603050405020304" pitchFamily="18" charset="0"/>
              </a:rPr>
              <a:t>	</a:t>
            </a:r>
            <a:r>
              <a:rPr lang="ru-RU" altLang="ru-RU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использование моделирования поможет детям выделять главное, находить взаимосвязи</a:t>
            </a:r>
            <a:endParaRPr lang="en-GB" altLang="ru-RU" dirty="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2038" y="1662056"/>
            <a:ext cx="6035041" cy="4921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787627903"/>
              </p:ext>
            </p:extLst>
          </p:nvPr>
        </p:nvGraphicFramePr>
        <p:xfrm>
          <a:off x="199505" y="249385"/>
          <a:ext cx="11737571" cy="6317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398</Words>
  <Application>Microsoft Office PowerPoint</Application>
  <PresentationFormat>Произвольный</PresentationFormat>
  <Paragraphs>49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Моделирование как средство развития связной речи дошкольников</vt:lpstr>
      <vt:lpstr>       «Учите ребёнка каким-нибудь неизвестным ему пяти словам – он будет долго напрасно мучаться, но свяжите двадцать таких слов с картинками, и он усвоит налету»                                     К. Д. Ушинский </vt:lpstr>
      <vt:lpstr>Актуальность</vt:lpstr>
      <vt:lpstr>  Метод наглядного моделирования разработан на основе идей известного детского психолога Л. А Венгера</vt:lpstr>
      <vt:lpstr>Средства наглядного моделирования используются при обучении детей:</vt:lpstr>
      <vt:lpstr>Моделирование происходит с помощью:</vt:lpstr>
      <vt:lpstr>Ребёнок достаточно рано встречается с символами, моделями, схемами</vt:lpstr>
      <vt:lpstr>Всё это привлекает ребёнка, он быстро и легко запоминает эти символы, понимает их значение</vt:lpstr>
      <vt:lpstr>Слайд 9</vt:lpstr>
      <vt:lpstr>Слайд 10</vt:lpstr>
      <vt:lpstr>Слайд 11</vt:lpstr>
      <vt:lpstr>Моделирование начинается с замещения одних объектов другими (реальных – условными)</vt:lpstr>
      <vt:lpstr>Замещение основывается на одном различии между персонажами</vt:lpstr>
      <vt:lpstr>Набор заместителей (разных кружков) изготавливает и предлагает ребёнку взрослый. От ребёнка требуется выбрать кружки</vt:lpstr>
      <vt:lpstr>Сказка «Рукавичка»</vt:lpstr>
      <vt:lpstr>Можно использовать схемы для пересказа и рассказывания</vt:lpstr>
      <vt:lpstr>Слайд 17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фонетико-фонематическое недоразвитие речи (ффнр)</dc:title>
  <dc:creator>Olga Eletskaya</dc:creator>
  <cp:lastModifiedBy>DELL</cp:lastModifiedBy>
  <cp:revision>74</cp:revision>
  <dcterms:created xsi:type="dcterms:W3CDTF">2016-11-17T12:18:00Z</dcterms:created>
  <dcterms:modified xsi:type="dcterms:W3CDTF">2024-01-17T03:55:58Z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F3E0EFC03AE844BE834EB7DEF8E4719A</vt:lpwstr>
  </property>
  <property fmtid="{D5CDD505-2E9C-101B-9397-08002B2CF9AE}" pid="3" name="KSOProductBuildVer">
    <vt:lpwstr>1049-11.2.0.11536</vt:lpwstr>
  </property>
</Properties>
</file>