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01B6D-F86B-4A2F-BD86-C43B6E3BD43B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F8F6-EC1F-45B5-9816-6932D316AC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285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01B6D-F86B-4A2F-BD86-C43B6E3BD43B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F8F6-EC1F-45B5-9816-6932D316AC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250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01B6D-F86B-4A2F-BD86-C43B6E3BD43B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F8F6-EC1F-45B5-9816-6932D316AC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839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01B6D-F86B-4A2F-BD86-C43B6E3BD43B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F8F6-EC1F-45B5-9816-6932D316AC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20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01B6D-F86B-4A2F-BD86-C43B6E3BD43B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F8F6-EC1F-45B5-9816-6932D316AC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590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01B6D-F86B-4A2F-BD86-C43B6E3BD43B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F8F6-EC1F-45B5-9816-6932D316AC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001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01B6D-F86B-4A2F-BD86-C43B6E3BD43B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F8F6-EC1F-45B5-9816-6932D316AC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493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01B6D-F86B-4A2F-BD86-C43B6E3BD43B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F8F6-EC1F-45B5-9816-6932D316AC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87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01B6D-F86B-4A2F-BD86-C43B6E3BD43B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F8F6-EC1F-45B5-9816-6932D316AC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046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01B6D-F86B-4A2F-BD86-C43B6E3BD43B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F8F6-EC1F-45B5-9816-6932D316AC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918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01B6D-F86B-4A2F-BD86-C43B6E3BD43B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8F8F6-EC1F-45B5-9816-6932D316AC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351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01B6D-F86B-4A2F-BD86-C43B6E3BD43B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8F8F6-EC1F-45B5-9816-6932D316ACA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091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46200" y="330200"/>
            <a:ext cx="9359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Чкаловский район – Родина известного лётчика-испытателя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899861"/>
            <a:ext cx="6769100" cy="45014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89106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"/>
            <a:ext cx="12192000" cy="685799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09800" y="15111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ЧКА́ЛОВСК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город в Нижегородской области. Расположен на правом берегу реки Волга при впадении в неё реки 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Санахта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5"/>
          <a:stretch/>
        </p:blipFill>
        <p:spPr>
          <a:xfrm>
            <a:off x="584200" y="1225549"/>
            <a:ext cx="5985934" cy="4406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97700" y="1040883"/>
            <a:ext cx="4597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Чкаловск возник в XII веке и назывался тогда 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Василёвой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Слободой в</a:t>
            </a:r>
          </a:p>
          <a:p>
            <a:pPr algn="ctr"/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честь своего основателя, князя Василия Юрьевича, сына Юрия Долгорукого. Основанием создания</a:t>
            </a:r>
          </a:p>
          <a:p>
            <a:pPr algn="ctr"/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поселения послужило то, что оно служило запасным пунктом обороны для Городца.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селе занимались различными промыслами. Широко было развито изготовление гончарной посуды. В середине XIX века в Василёве было до 25 гончарных мастерских. Глиняную посуду по весне сплавляли на барках в низовья Волги и на Каму.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XIX веке Василёва Слобода была одним из основных поставщиков бурлаков для Волги.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339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73329" y="5029201"/>
            <a:ext cx="50464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Василёвские мастера занимались изготовлением деревянных игрушек в виде коней и вышивкой «по </a:t>
            </a:r>
            <a:r>
              <a:rPr lang="ru-RU" b="1" dirty="0" err="1" smtClean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выдерге</a:t>
            </a:r>
            <a:r>
              <a:rPr lang="ru-RU" b="1" dirty="0" smtClean="0">
                <a:solidFill>
                  <a:srgbClr val="1A1A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иначе ее называют гипюр.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882" y="2413098"/>
            <a:ext cx="3513249" cy="35132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04"/>
          <a:stretch/>
        </p:blipFill>
        <p:spPr>
          <a:xfrm>
            <a:off x="8522899" y="2195902"/>
            <a:ext cx="3499622" cy="26912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972" y="925301"/>
            <a:ext cx="3505041" cy="26287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79298" y="129396"/>
            <a:ext cx="5417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селе занимались различными промыслами.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9395" y="819358"/>
            <a:ext cx="48739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середине XIX века в Василёве было до 25 гончарных мастерских. Глиняную посуду по весне сплавляли на барках в низовья Волги и на Каму.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58516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930900" y="266700"/>
            <a:ext cx="52705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XIX веке Василёва Слобода была одним из основных поставщиков бурлаков для Волги. 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 конце века бурлачество сменилось пароходством. В городе стали появляться мастерские по ремонту кораблей, построили судостроительный завод, а в 1960-х годах открыли опытно-экспериментальную базу, на которой работал конструктор Алексеев.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785" y="3428999"/>
            <a:ext cx="1329316" cy="13293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0" t="19626" r="3499" b="21597"/>
          <a:stretch/>
        </p:blipFill>
        <p:spPr>
          <a:xfrm>
            <a:off x="165099" y="114300"/>
            <a:ext cx="4046783" cy="24511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494" y="3428999"/>
            <a:ext cx="4169771" cy="29591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699" y="3632197"/>
            <a:ext cx="5706332" cy="275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528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00" t="5111" r="16000" b="6000"/>
          <a:stretch/>
        </p:blipFill>
        <p:spPr>
          <a:xfrm>
            <a:off x="7975600" y="1066800"/>
            <a:ext cx="3886200" cy="508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450" y="474345"/>
            <a:ext cx="56007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Герб Чкаловского района представляет собой стилизованный щит аналогичный по форме гербам Российских городов.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верхней половине щита расположен олень красного цвета, рога и копыта – черного цвета на белом или серебристом фоне.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герб Нижнего Новгорода – областного центра. Означает, что Чкаловский район территориально расположен в Нижегородской области, как было </a:t>
            </a:r>
            <a:r>
              <a:rPr lang="ru-RU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издревне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принято в гербах Российских городов.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Нижняя половина щита разделена вертикально на две равные части, в левой из которой на синем фоне изображение ладьи, символизирующей историю поселения, связанную с судоходством и судостроением.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правой нижней части щита самолет белого цвета на красном фоне – символ недавнего прошлого, чему поселение было обязано переименованием его в г. Чкаловск – родину прославленного летчика нашего времени </a:t>
            </a:r>
            <a:r>
              <a:rPr lang="ru-RU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В.П.Чкалова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совершившего перелет через Северный полюс в С Ш А.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39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800" y="419100"/>
            <a:ext cx="5435600" cy="3057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749300" y="3699628"/>
            <a:ext cx="10693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Валерий Павлович Чкалов родился 20 января (2 февраля) 1904 года в селе </a:t>
            </a:r>
            <a:r>
              <a:rPr lang="ru-RU" b="1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Василёво</a:t>
            </a:r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Нижегородской губернии (ныне город Чкаловск), в семье домохозяйки и котельщика. В семь лет Валерий пошёл учиться в </a:t>
            </a:r>
            <a:r>
              <a:rPr lang="ru-RU" b="1" i="0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василёвскую</a:t>
            </a:r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начальную школу. Учился средне, но выделялся отличной памятью и хорошими математическими способностями. В 1916 году по окончании школы отец направляет его на учёбу в Череповецкое техническое училище. В 1919 году Валерий Чкалов впервые увидел самолёт и, загоревшись мечтой об авиации, уехал в Нижний Новгород. В 1921 году Чкалов добился направления на учёбу в Егорьевскую военно-теоретическую школу ВВС. После её окончания в 1922 году он был направлен на дальнейшую учёбу в Борисоглебскую военную авиационную школу лётчиков.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018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863600"/>
            <a:ext cx="4146550" cy="55287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94250" y="355600"/>
            <a:ext cx="729615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 smtClean="0">
                <a:solidFill>
                  <a:srgbClr val="3A3A3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выдающееся достижение летчика Валерия Чкалова датируется 25 июля 1936 года, тогда он стал во главе экипажа самолета АНТ-25 и впервые в истории пролетел без посадки из Москвы на остров Сахалин. Второе достижение, уже имея высокое звание Героя Советского Союза, прославленный пилот произвел в июне 1937 года, пролетев на самолете без посадки из Москвы в Ванкувер, пересекая по пути Северный полюс. </a:t>
            </a:r>
            <a:r>
              <a:rPr lang="ru-RU" b="1" i="0" dirty="0" smtClean="0">
                <a:solidFill>
                  <a:srgbClr val="1E2C3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это экипаж наградили орденами Красного Знамени. А генеральный секретарь И.В. Сталин подарил Чкалову личный самолёт.</a:t>
            </a:r>
            <a:r>
              <a:rPr lang="ru-RU" b="0" i="0" dirty="0" smtClean="0">
                <a:effectLst/>
                <a:latin typeface="Open Sans"/>
              </a:rPr>
              <a:t/>
            </a:r>
            <a:br>
              <a:rPr lang="ru-RU" b="0" i="0" dirty="0" smtClean="0">
                <a:effectLst/>
                <a:latin typeface="Open Sans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563" y="2946400"/>
            <a:ext cx="5672556" cy="360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6592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270</Words>
  <Application>Microsoft Office PowerPoint</Application>
  <PresentationFormat>Широкоэкранный</PresentationFormat>
  <Paragraphs>14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Open Sans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2024-02-06T17:54:19Z</dcterms:created>
  <dcterms:modified xsi:type="dcterms:W3CDTF">2024-02-10T12:11:17Z</dcterms:modified>
</cp:coreProperties>
</file>