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2" r:id="rId7"/>
    <p:sldId id="263" r:id="rId8"/>
    <p:sldId id="261" r:id="rId9"/>
    <p:sldId id="260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1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715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773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9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2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1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7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639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5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8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30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97A21-1288-4A14-AACA-FB55FE0F9750}" type="datetimeFigureOut">
              <a:rPr lang="ru-RU" smtClean="0"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FE82A-5206-46B6-A1F6-B5BC12DE65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84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571500" y="414804"/>
            <a:ext cx="11290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БАЛАХНА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городок в Нижегородской области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035185"/>
            <a:ext cx="5626100" cy="421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591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27" y="2010721"/>
            <a:ext cx="2697593" cy="27484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3" t="6111" r="4993" b="12223"/>
          <a:stretch/>
        </p:blipFill>
        <p:spPr>
          <a:xfrm>
            <a:off x="8625682" y="2128295"/>
            <a:ext cx="2690018" cy="25133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25" r="-599" b="1735"/>
          <a:stretch/>
        </p:blipFill>
        <p:spPr>
          <a:xfrm>
            <a:off x="3784601" y="994316"/>
            <a:ext cx="4660900" cy="418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88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89" y="345520"/>
            <a:ext cx="3239911" cy="1822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88200" y="989568"/>
            <a:ext cx="3683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Балахна -  один из древнейших городов Нижегородской области, имеет статус исторического города Российской Федерации, основана в 1474 году. 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 —приблизительно 53 тысячи </a:t>
            </a:r>
            <a:r>
              <a:rPr lang="ru-RU" sz="2000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челове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расположен на правом берегу реки Волги, в 34 км от Нижнего Новгорода.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1" r="10738"/>
          <a:stretch/>
        </p:blipFill>
        <p:spPr>
          <a:xfrm>
            <a:off x="3606800" y="2167970"/>
            <a:ext cx="3467100" cy="20374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11" y="4253269"/>
            <a:ext cx="3188493" cy="2125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46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0" y="507618"/>
            <a:ext cx="4360271" cy="58427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9800" y="1955800"/>
            <a:ext cx="53847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Герб города Балахны выполнен в виде щита серебряного цвета, в верхнем поле которого помещаются элементы герба Нижегородской области: красный олень, рога и копыта черные, в нижнем поле - две красные кокоры, означающие собою знатное строение судов. Кокора (кница) – криволинейное крепление деревянного корабельного набора, для её изготовления использовалась часть дерева с корневищем.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10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901700"/>
            <a:ext cx="434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Балахна была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крупнейшим на Волге центром деревянного судостроения, особенно прославившись своими расшивами и белянами, а затем и баржами. Ежегодно в Балахне строили около 100 барж.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Баржестроение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продолжалось только до конца 19 века. 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3358473"/>
            <a:ext cx="5283199" cy="2971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425449"/>
            <a:ext cx="5936300" cy="25075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62" t="9630" r="16567" b="14999"/>
          <a:stretch/>
        </p:blipFill>
        <p:spPr>
          <a:xfrm>
            <a:off x="6819899" y="3047324"/>
            <a:ext cx="3771902" cy="28428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10300" y="5890220"/>
            <a:ext cx="5250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русский парусный корабль «Фредерик» был изготовлен в Балахне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541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890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55752"/>
            <a:ext cx="5113867" cy="3835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1200" y="4422676"/>
            <a:ext cx="105155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Балахна - Родина патриота земли русской Кузьмы Минина.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 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Минин рос в многодетной семье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балахнинского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соледобытчика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Мины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Анкундинова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Отец Кузьмы Минина был состоятельным человеком. Кузьма с детских лет принимал участие в работе отца, как заведено было во всех русских семьях, независимо от материального или сословного положения.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 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собравшего вместе с Дмитрием Пожарским в начале XVII века народное ополчение, которое освободило Москву от интервентов и способствовало избранию на русский престол Романовых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77" y="355752"/>
            <a:ext cx="3081423" cy="406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0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7600" y="927100"/>
            <a:ext cx="102997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Балахна в древней Руси была единственным значительным центром соляной промышленности . Чтобы добыть соль, надо докопаться до соленосного слоя. Для этого бурили вертикальные колодцы глубиной порой до 50-ти метров. Стенки этих колодцев делали из стволов деревьев, в которых выдалбливали сердцевину. В колодце плескался мутный рассол - его поднимали наверх, и уже наверху выпаривали в 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цренах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- гигантских, несколько метров в диаметре, сковородах.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t="50000"/>
          <a:stretch/>
        </p:blipFill>
        <p:spPr>
          <a:xfrm>
            <a:off x="584200" y="3302000"/>
            <a:ext cx="5384800" cy="228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3" t="48611" r="23125" b="3055"/>
          <a:stretch/>
        </p:blipFill>
        <p:spPr>
          <a:xfrm>
            <a:off x="6253582" y="2681426"/>
            <a:ext cx="5163718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78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1700" y="5560998"/>
            <a:ext cx="1064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балахнинскими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предприятиями, построенными еще в 20-е годы прошлого столетия, являются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ГоГРЭС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целлюлозно-бумажный комбинат «Волга» и ОАО «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Полиграфкартон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49" y="381461"/>
            <a:ext cx="3028950" cy="22717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r="7481" b="7481"/>
          <a:stretch/>
        </p:blipFill>
        <p:spPr>
          <a:xfrm>
            <a:off x="901700" y="2615098"/>
            <a:ext cx="4305300" cy="2832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448" y="2727325"/>
            <a:ext cx="4135503" cy="275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05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6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50200" y="16637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613418"/>
            <a:ext cx="927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Балахна славилась своими кружевницами. Самый расцвет кружевоплетения пришелся на вторую половину XIX века. К 1880 году более тысячи кружевниц насчитывал промысел Балахны.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" r="4626" b="13433"/>
          <a:stretch/>
        </p:blipFill>
        <p:spPr>
          <a:xfrm>
            <a:off x="4298950" y="1536748"/>
            <a:ext cx="3949700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674710"/>
            <a:ext cx="3433762" cy="2742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2222" r="15000" b="8888"/>
          <a:stretch/>
        </p:blipFill>
        <p:spPr>
          <a:xfrm>
            <a:off x="7831581" y="3674710"/>
            <a:ext cx="3261869" cy="277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79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0300" y="952500"/>
            <a:ext cx="28829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Балахна – один из центров изразцового производства в Русском государстве.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Балахнинскими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изразцами украшен храм Василия Блаженного в Москве на Красной площади. Изразцы использовались на строительстве церквей, облицовки домов и кладке печей.  Большинство каменных зданий XVII века в Нижнем Новгороде возведены из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Балахнинского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кирпича.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416" y="1524000"/>
            <a:ext cx="3926883" cy="22050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6" t="4167" r="23611" b="4583"/>
          <a:stretch/>
        </p:blipFill>
        <p:spPr>
          <a:xfrm>
            <a:off x="4686300" y="317500"/>
            <a:ext cx="2438400" cy="2781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57" y="3433118"/>
            <a:ext cx="2961685" cy="289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316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202</Words>
  <Application>Microsoft Office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PT Sans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2024-02-01T15:13:32Z</dcterms:created>
  <dcterms:modified xsi:type="dcterms:W3CDTF">2024-02-04T14:32:58Z</dcterms:modified>
</cp:coreProperties>
</file>