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6" r:id="rId3"/>
    <p:sldId id="259" r:id="rId4"/>
    <p:sldId id="260" r:id="rId5"/>
    <p:sldId id="261" r:id="rId6"/>
    <p:sldId id="262" r:id="rId7"/>
    <p:sldId id="277" r:id="rId8"/>
    <p:sldId id="274" r:id="rId9"/>
    <p:sldId id="264" r:id="rId10"/>
    <p:sldId id="275" r:id="rId11"/>
    <p:sldId id="278" r:id="rId12"/>
    <p:sldId id="273" r:id="rId13"/>
    <p:sldId id="267" r:id="rId14"/>
    <p:sldId id="266" r:id="rId15"/>
    <p:sldId id="269" r:id="rId16"/>
    <p:sldId id="271" r:id="rId17"/>
    <p:sldId id="276" r:id="rId18"/>
    <p:sldId id="27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6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38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39E51-F93A-42B4-A195-874098BF11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B40B0-CDF2-438F-87CB-92B480B4BE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06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B40B0-CDF2-438F-87CB-92B480B4BE6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16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35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4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90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38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8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03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75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56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236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4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46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5BB2-E250-484B-854F-EA0049EC26F9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B301-06F5-40A8-BF81-75AA3A3D2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10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187" y="523415"/>
            <a:ext cx="61811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по стране</a:t>
            </a:r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«Русский язык»</a:t>
            </a:r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9186" y="157655"/>
            <a:ext cx="11745312" cy="649539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55" y="2194560"/>
            <a:ext cx="4078340" cy="27161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080" y="594182"/>
            <a:ext cx="4206240" cy="281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0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344" y="173419"/>
            <a:ext cx="11745312" cy="643972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105806" y="533369"/>
            <a:ext cx="6952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216" y="1495586"/>
            <a:ext cx="11557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идти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скакать –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грустить –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размышлять –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зябнуть –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улыбаться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</p:txBody>
      </p:sp>
    </p:spTree>
    <p:extLst>
      <p:ext uri="{BB962C8B-B14F-4D97-AF65-F5344CB8AC3E}">
        <p14:creationId xmlns:p14="http://schemas.microsoft.com/office/powerpoint/2010/main" val="363347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https://</a:t>
            </a:r>
            <a:r>
              <a:rPr lang="ru-RU" dirty="0" smtClean="0"/>
              <a:t>learningapps.org/watch?v=phk32irtv24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58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7962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66647" y="595727"/>
            <a:ext cx="10216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Подбери синонимы к картинкам и запиши их.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егущий человек логотип: стоковые векторные изображения, иллюстрации |  Depositphoto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14" y="1459414"/>
            <a:ext cx="2916655" cy="246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Лучшие друзья детей, стоя с руки на плечо | Премиум вектор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269" y="1408581"/>
            <a:ext cx="3033220" cy="25944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62572" y="4046959"/>
            <a:ext cx="43040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53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5"/>
            <a:ext cx="11745312" cy="651116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Презентация на тему: &amp;quot;Лексика Однозначные и многозначные слова Прямое и  переносное значение слова Омонимы Синонимы.&amp;quot;. Скачать бесплатно и без  регистрации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 t="5596" r="18967" b="73635"/>
          <a:stretch/>
        </p:blipFill>
        <p:spPr bwMode="auto">
          <a:xfrm>
            <a:off x="461143" y="666097"/>
            <a:ext cx="4603531" cy="94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Подготовка к сжатому изложению по тексту Евгения Андреевича Пермяка Перо и  чернильница. презентация, доклад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1" t="3046" r="13136" b="47048"/>
          <a:stretch/>
        </p:blipFill>
        <p:spPr bwMode="auto">
          <a:xfrm>
            <a:off x="6337738" y="3834182"/>
            <a:ext cx="5249917" cy="258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Презентация &amp;quot;Лексика. Лексическое значение слова. Толковые словари&amp;quot; -  скачать бесплатно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3" t="6989" r="17550" b="52376"/>
          <a:stretch/>
        </p:blipFill>
        <p:spPr bwMode="auto">
          <a:xfrm>
            <a:off x="461143" y="3076248"/>
            <a:ext cx="4855776" cy="242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Презентация к проектной работе на тему&amp;quot; Портрет слова &amp;quot;друг&amp;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" t="15882" r="27096" b="67213"/>
          <a:stretch/>
        </p:blipFill>
        <p:spPr bwMode="auto">
          <a:xfrm>
            <a:off x="5588876" y="1712529"/>
            <a:ext cx="5833242" cy="113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9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7962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66647" y="595727"/>
            <a:ext cx="102160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Подбери синонимы к картинкам и запиши их.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Бегущий человек логотип: стоковые векторные изображения, иллюстрации |  Depositphoto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14" y="1459414"/>
            <a:ext cx="2916655" cy="246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Лучшие друзья детей, стоя с руки на плечо | Премиум вектор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269" y="1408581"/>
            <a:ext cx="3033220" cy="25944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62572" y="4046959"/>
            <a:ext cx="4304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Бежать, мчаться, торопиться, двигаться, нестись.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9909" y="4169517"/>
            <a:ext cx="43040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Друзья, товарищи, приятели.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49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54269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360" y="157654"/>
            <a:ext cx="82296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17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5"/>
            <a:ext cx="11745312" cy="649539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3" name="Рисунок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46"/>
          <a:stretch>
            <a:fillRect/>
          </a:stretch>
        </p:blipFill>
        <p:spPr bwMode="auto">
          <a:xfrm>
            <a:off x="315310" y="1845551"/>
            <a:ext cx="11402774" cy="430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5310" y="709448"/>
            <a:ext cx="109255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495550" algn="l"/>
              </a:tabLst>
            </a:pPr>
            <a:r>
              <a:rPr lang="ru-RU" alt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9375" algn="l"/>
                <a:tab pos="1798638" algn="l"/>
                <a:tab pos="2495550" algn="l"/>
              </a:tabLst>
            </a:pPr>
            <a:r>
              <a:rPr lang="ru-RU" alt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alt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 №4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87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6834" y="2460489"/>
            <a:ext cx="8718331" cy="1938992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 Вы 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слушаете</a:t>
            </a:r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Вы забываете,</a:t>
            </a:r>
          </a:p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Вы 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видите</a:t>
            </a:r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Вы помните,</a:t>
            </a:r>
          </a:p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Вы </a:t>
            </a:r>
            <a:r>
              <a:rPr lang="ru-RU" sz="4000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действуете</a:t>
            </a:r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Вы научитесь.</a:t>
            </a:r>
            <a:endParaRPr lang="ru-RU" sz="4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7959" y="882869"/>
            <a:ext cx="558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урока: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коллекция милых учеников обучающихся в школе, милые ученики начальной школы  изучают сцену, ученики начальной школы идут домой из школы, милые ученики  рисунок PNG и PSD-файл пнг для бесплатной загруз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319" y="4505042"/>
            <a:ext cx="1893942" cy="253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Рисунки учеников для срисовки (2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13" y="302418"/>
            <a:ext cx="2785241" cy="205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387" y="204951"/>
            <a:ext cx="11770874" cy="683323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36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71035"/>
          </a:xfrm>
        </p:spPr>
        <p:txBody>
          <a:bodyPr>
            <a:normAutofit/>
          </a:bodyPr>
          <a:lstStyle/>
          <a:p>
            <a:pPr lvl="0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вы сегодня все показали свои знания и умения. Я благодарю каждого из вас, вы большие молодцы!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21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6834" y="2460489"/>
            <a:ext cx="8718331" cy="1938992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 Вы слушаете, Вы забываете,</a:t>
            </a:r>
          </a:p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Вы видите, Вы понимаете,</a:t>
            </a:r>
          </a:p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Когда Вы действуете, Вы научитесь.</a:t>
            </a:r>
            <a:endParaRPr lang="ru-RU" sz="40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67959" y="882869"/>
            <a:ext cx="5580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урока: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коллекция милых учеников обучающихся в школе, милые ученики начальной школы  изучают сцену, ученики начальной школы идут домой из школы, милые ученики  рисунок PNG и PSD-файл пнг для бесплатной загруз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319" y="4505042"/>
            <a:ext cx="1893942" cy="253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Рисунки учеников для срисовки (20 фото) • Прикольные картинки и позити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13" y="302418"/>
            <a:ext cx="2785241" cy="205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387" y="204951"/>
            <a:ext cx="11770874" cy="6833237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54269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февраля.</a:t>
            </a:r>
            <a:endParaRPr lang="ru-RU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1680" y="1971040"/>
            <a:ext cx="7863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7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24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7962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01310" y="882869"/>
            <a:ext cx="6668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чистописания: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052" y="1916747"/>
            <a:ext cx="5411470" cy="325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3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6386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62154" y="3358054"/>
            <a:ext cx="10635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Трасса,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шоссе, тропинка,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86346" y="3358055"/>
            <a:ext cx="219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вьюга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6292" y="788357"/>
            <a:ext cx="10736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слова и  разделите их для переноса.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6841" y="2569779"/>
            <a:ext cx="11445766" cy="291662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12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5"/>
            <a:ext cx="11745312" cy="6500856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42289" y="163129"/>
            <a:ext cx="5186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успехи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032" y="4638509"/>
            <a:ext cx="33107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Справился с заданием верно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5896" y="4691806"/>
            <a:ext cx="22071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Допустил ошибку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56174" y="4722132"/>
            <a:ext cx="3123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справился с заданием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52368" y="5703672"/>
            <a:ext cx="914400" cy="85916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9110832" y="5703672"/>
            <a:ext cx="914400" cy="85916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181600" y="5715727"/>
            <a:ext cx="914400" cy="8591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35" y="1450901"/>
            <a:ext cx="11252361" cy="287109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19760" y="2265680"/>
            <a:ext cx="3119120" cy="325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6386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62154" y="3358054"/>
            <a:ext cx="9264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Трасса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дорога,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шоссе, тропинка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86346" y="3358055"/>
            <a:ext cx="21914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вьюга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6292" y="788357"/>
            <a:ext cx="107363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найди лишнее слово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6841" y="2569779"/>
            <a:ext cx="11445766" cy="291662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41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9186" y="157654"/>
            <a:ext cx="11745312" cy="646386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29710" y="839242"/>
            <a:ext cx="9932275" cy="3416320"/>
          </a:xfrm>
          <a:prstGeom prst="rect">
            <a:avLst/>
          </a:prstGeom>
          <a:noFill/>
          <a:ln w="57150"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Приехали в город, который называется: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СЛОВА-СИНОНИМЫ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6" descr="Приглашаем на Межрегиональный круглый стол «От инклюзивных социальных  проектов к инклюзивным сервисам» — Белая трост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917" y="4576203"/>
            <a:ext cx="2426894" cy="182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75595" y="4255562"/>
            <a:ext cx="85848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понятием «синоним»,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подбирать синонимы.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20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3344" y="173419"/>
            <a:ext cx="11745312" cy="6439721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 descr="Физкультминутки для школьников и дошкольни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05" y="1188320"/>
            <a:ext cx="7283669" cy="407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85240" y="172657"/>
            <a:ext cx="6952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0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223</Words>
  <Application>Microsoft Office PowerPoint</Application>
  <PresentationFormat>Произвольный</PresentationFormat>
  <Paragraphs>45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12 февраля.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https://learningapps.org/watch?v=phk32irtv24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Ребята, вы сегодня все показали свои знания и умения. Я благодарю каждого из вас, вы большие молодцы!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34</cp:revision>
  <dcterms:created xsi:type="dcterms:W3CDTF">2021-12-07T16:57:35Z</dcterms:created>
  <dcterms:modified xsi:type="dcterms:W3CDTF">2024-02-11T09:12:09Z</dcterms:modified>
</cp:coreProperties>
</file>