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c7a1460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ac7a1460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b80e85effa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b80e85effa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b80e85effa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b80e85effa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b80e85eff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b80e85eff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b80e85effa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b80e85effa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b80e85effa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b80e85effa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b80e85effa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b80e85effa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Relationship Id="rId4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Relationship Id="rId4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Relationship Id="rId4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00F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10443310" y="744575"/>
            <a:ext cx="852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10072975" y="25073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30225" y="3776250"/>
            <a:ext cx="8476800" cy="12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подготовил и провел: воспитатель Иванюк Н.В. Мастер-класс Аппликации из цветной бумаги               “Корзинка маме” в младшей  группе</a:t>
            </a:r>
            <a:r>
              <a:rPr lang="ru" sz="2300">
                <a:solidFill>
                  <a:schemeClr val="dk2"/>
                </a:solidFill>
              </a:rPr>
              <a:t>                                                                      </a:t>
            </a:r>
            <a:endParaRPr sz="2300">
              <a:solidFill>
                <a:schemeClr val="dk2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625025" y="481800"/>
            <a:ext cx="80733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Инженерно - техническая школа имени дважды Героя Советского Союза       П.Р. Поповича. школьное  отделение  </a:t>
            </a:r>
            <a:endParaRPr sz="3200">
              <a:solidFill>
                <a:schemeClr val="dk2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00FF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9804400" y="679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10091675" y="1152475"/>
            <a:ext cx="573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612000" y="208325"/>
            <a:ext cx="7500300" cy="12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dk2"/>
                </a:solidFill>
              </a:rPr>
              <a:t>Пр</a:t>
            </a:r>
            <a:r>
              <a:rPr lang="ru" sz="21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одолжать знакомить детей с декоративно - прикладным  ис искусством посредством </a:t>
            </a:r>
            <a:r>
              <a:rPr lang="ru" sz="27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а</a:t>
            </a:r>
            <a:r>
              <a:rPr lang="ru" sz="25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ппликации из цветной бумаги</a:t>
            </a:r>
            <a:r>
              <a:rPr lang="ru" sz="21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;</a:t>
            </a:r>
            <a:endParaRPr sz="2100">
              <a:solidFill>
                <a:schemeClr val="dk2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377625" y="1380275"/>
            <a:ext cx="83076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dk2"/>
                </a:solidFill>
              </a:rPr>
              <a:t>З</a:t>
            </a:r>
            <a:r>
              <a:rPr lang="ru" sz="21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акрепить способы работы в техник аппликации: аккуратное наклеивание вырезанных частей аппликации, составление композиции</a:t>
            </a:r>
            <a:r>
              <a:rPr lang="ru" sz="18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.    </a:t>
            </a:r>
            <a:r>
              <a:rPr lang="ru" sz="1800">
                <a:solidFill>
                  <a:schemeClr val="dk2"/>
                </a:solidFill>
              </a:rPr>
              <a:t>                                        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1054750" y="2994950"/>
            <a:ext cx="7500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859425" y="2451650"/>
            <a:ext cx="12900" cy="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77625" y="2599075"/>
            <a:ext cx="7500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>
                <a:solidFill>
                  <a:schemeClr val="dk2"/>
                </a:solidFill>
              </a:rPr>
              <a:t>Р</a:t>
            </a:r>
            <a:r>
              <a:rPr lang="ru" sz="22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азвивать умение замечать  сочетание цветов .</a:t>
            </a:r>
            <a:endParaRPr sz="2200">
              <a:solidFill>
                <a:schemeClr val="dk2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273450" y="3287450"/>
            <a:ext cx="8177400" cy="17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Воспитательные: воспитывать интерес к изобразительной деятельности; внимание, аккуратность, целеустремленность.                              Воспитывать творческую личность и самореализацию. Воспитывать любовь к труду.                                                                                                           Методы: наглядный , словесный, практический.</a:t>
            </a:r>
            <a:endParaRPr sz="2000">
              <a:solidFill>
                <a:schemeClr val="dk2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00FF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9335625" y="4710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5"/>
          <p:cNvSpPr txBox="1"/>
          <p:nvPr>
            <p:ph idx="1" type="body"/>
          </p:nvPr>
        </p:nvSpPr>
        <p:spPr>
          <a:xfrm flipH="1">
            <a:off x="10365025" y="1152475"/>
            <a:ext cx="52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5"/>
          <p:cNvSpPr txBox="1"/>
          <p:nvPr/>
        </p:nvSpPr>
        <p:spPr>
          <a:xfrm>
            <a:off x="455750" y="0"/>
            <a:ext cx="75003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Предварительная работа:                                                                                                  Рассматривание цветов, их строения.                                                                         Заготовка и изготовление  шаблонов  для аппликации цветка. Беседа”Мама - самый родной человек “ </a:t>
            </a:r>
            <a:r>
              <a:rPr lang="ru" sz="1800">
                <a:solidFill>
                  <a:schemeClr val="dk2"/>
                </a:solidFill>
              </a:rPr>
              <a:t>                                                                                                                                                      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455750" y="1224025"/>
            <a:ext cx="7500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(</a:t>
            </a:r>
            <a:r>
              <a:rPr lang="ru" sz="18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Воспитатель читает стихотворение, дети выполняют  соответствующие движения).</a:t>
            </a:r>
            <a:endParaRPr sz="1800">
              <a:solidFill>
                <a:schemeClr val="dk2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885475" y="3021000"/>
            <a:ext cx="7500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1171950" y="1962925"/>
            <a:ext cx="75003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Маму я свою люблю,                                                                                                       Я всегда ей помогу;                                                                                                   Я стираю, полоскаю,                                                                                     Воду с ручек отрясаю.                                                                                    Пол  я чисто подмету                                                                                      И дрова ей наколю.                                                                                                                   Маме надо отдыхать,                                                                                              Маме хочется поспать.                                                                                             Я на цыпочках хожу,                                                                                              И ни разу ,и не разу                                                                                             Ни словечка не скажу.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00FF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 flipH="1">
            <a:off x="10512150" y="471075"/>
            <a:ext cx="1689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10442425" y="7878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6"/>
          <p:cNvSpPr txBox="1"/>
          <p:nvPr/>
        </p:nvSpPr>
        <p:spPr>
          <a:xfrm>
            <a:off x="768275" y="182300"/>
            <a:ext cx="75003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Разрешите представить  вам мастер - класс “Корзинка маме”!                                   Материал:                                                                                                                корзинки, цветочки из бумаги, клей- карандаш.</a:t>
            </a:r>
            <a:endParaRPr sz="1800">
              <a:solidFill>
                <a:schemeClr val="dk2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-950575" y="494825"/>
            <a:ext cx="7500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88" name="Google Shape;88;p16"/>
          <p:cNvPicPr preferRelativeResize="0"/>
          <p:nvPr/>
        </p:nvPicPr>
        <p:blipFill rotWithShape="1">
          <a:blip r:embed="rId3">
            <a:alphaModFix/>
          </a:blip>
          <a:srcRect b="0" l="-5370" r="5369" t="13337"/>
          <a:stretch/>
        </p:blipFill>
        <p:spPr>
          <a:xfrm>
            <a:off x="65100" y="1458400"/>
            <a:ext cx="4550774" cy="349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4225" y="1311425"/>
            <a:ext cx="3200924" cy="36406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00FF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 flipH="1">
            <a:off x="10147575" y="432000"/>
            <a:ext cx="1337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7"/>
          <p:cNvSpPr txBox="1"/>
          <p:nvPr>
            <p:ph idx="1" type="body"/>
          </p:nvPr>
        </p:nvSpPr>
        <p:spPr>
          <a:xfrm flipH="1">
            <a:off x="9965150" y="931100"/>
            <a:ext cx="647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6" name="Google Shape;9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725" y="152400"/>
            <a:ext cx="3819148" cy="4838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49450" y="184950"/>
            <a:ext cx="3505700" cy="4773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00FF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/>
          <p:nvPr>
            <p:ph type="title"/>
          </p:nvPr>
        </p:nvSpPr>
        <p:spPr>
          <a:xfrm flipH="1">
            <a:off x="10534250" y="445025"/>
            <a:ext cx="78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8"/>
          <p:cNvSpPr txBox="1"/>
          <p:nvPr>
            <p:ph idx="1" type="body"/>
          </p:nvPr>
        </p:nvSpPr>
        <p:spPr>
          <a:xfrm>
            <a:off x="9752300" y="12696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4" name="Google Shape;10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767075" cy="4838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71875" y="152400"/>
            <a:ext cx="4919725" cy="4756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00FF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/>
          <p:nvPr>
            <p:ph type="title"/>
          </p:nvPr>
        </p:nvSpPr>
        <p:spPr>
          <a:xfrm>
            <a:off x="9804400" y="262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9"/>
          <p:cNvSpPr txBox="1"/>
          <p:nvPr>
            <p:ph idx="1" type="body"/>
          </p:nvPr>
        </p:nvSpPr>
        <p:spPr>
          <a:xfrm>
            <a:off x="10169000" y="592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2" name="Google Shape;11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850" y="152400"/>
            <a:ext cx="7760825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