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60" r:id="rId5"/>
  </p:sldMasterIdLst>
  <p:sldIdLst>
    <p:sldId id="256" r:id="rId6"/>
    <p:sldId id="257" r:id="rId7"/>
    <p:sldId id="260" r:id="rId8"/>
    <p:sldId id="258" r:id="rId9"/>
    <p:sldId id="259" r:id="rId10"/>
    <p:sldId id="261" r:id="rId11"/>
    <p:sldId id="262" r:id="rId12"/>
    <p:sldId id="263" r:id="rId13"/>
    <p:sldId id="264" r:id="rId14"/>
  </p:sldIdLst>
  <p:sldSz cx="9144000" cy="6858000"/>
  <p:notesSz cx="6858000" cy="9144000"/>
  <p:defaultTextStyle>
    <a:lvl1pPr marL="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1pPr>
    <a:lvl2pPr marL="457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2pPr>
    <a:lvl3pPr marL="914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3pPr>
    <a:lvl4pPr marL="1371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4pPr>
    <a:lvl5pPr marL="18288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5pPr>
    <a:lvl6pPr marL="22860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6pPr>
    <a:lvl7pPr marL="2743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7pPr>
    <a:lvl8pPr marL="3200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8pPr>
    <a:lvl9pPr marL="3657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707643764" val="982" revOS="4"/>
      <pr:smFileRevision xmlns:pr="smNativeData" dt="1707643764" val="101"/>
      <pr:guideOptions xmlns:pr="smNativeData" dt="1707643764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 snapToObjects="1" showGuides="1">
      <p:cViewPr varScale="1">
        <p:scale>
          <a:sx n="113" d="100"/>
          <a:sy n="113" d="100"/>
        </p:scale>
        <p:origin x="640" y="213"/>
      </p:cViewPr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26" d="100"/>
        <a:sy n="26" d="100"/>
      </p:scale>
      <p:origin x="0" y="0"/>
    </p:cViewPr>
  </p:sorterViewPr>
  <p:notesViewPr>
    <p:cSldViewPr snapToObjects="1" showGuides="1">
      <p:cViewPr>
        <p:scale>
          <a:sx n="113" d="100"/>
          <a:sy n="113" d="100"/>
        </p:scale>
        <p:origin x="640" y="213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themeOverride" Target="../theme/themeOverride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Sp="0" type="title">
  <p:cSld>
    <p:bg>
      <p:bgPr>
        <a:blipFill>
          <a:blip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Placeholder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qBAAAPg0AABc0AACiFQAAEAAAACYAAAAIAAAAffD///////8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marL="0" marR="0" indent="0" algn="ctr" defTabSz="4495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400" b="0" i="0" u="none" strike="noStrike" kern="1" spc="0" baseline="0">
                <a:solidFill>
                  <a:schemeClr val="tx2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1pPr>
          </a:lstStyle>
          <a:p>
            <a:pPr>
              <a:defRPr b="0">
                <a:effectLst/>
              </a:defRPr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SubtitlePlaceholder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CAcAAAYFQAAAAAAAAJAAAABAAAAAM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kCAAA1xcAAK0vAADgIgAAEAAAACYAAAAIAAAAffD///////8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marL="0" marR="0" indent="0" algn="ctr" defTabSz="4495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1pPr>
            <a:lvl2pPr marL="381000" marR="0" indent="0" algn="ctr" defTabSz="4495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2pPr>
            <a:lvl3pPr marL="762000" marR="0" indent="0" algn="ctr" defTabSz="4495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3pPr>
            <a:lvl4pPr marL="1143000" marR="0" indent="0" algn="ctr" defTabSz="4495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4pPr>
            <a:lvl5pPr marL="1524000" marR="0" indent="0" algn="ctr" defTabSz="4495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5pPr>
          </a:lstStyle>
          <a:p>
            <a:pPr>
              <a:defRPr>
                <a:effectLst/>
              </a:defRPr>
            </a:pPr>
            <a:r>
              <a:t>Щелкните для редактирования основного стиля подзаголовка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fHD///////8="/>
              </a:ext>
            </a:extLst>
          </p:cNvSpPr>
          <p:nvPr>
            <p:ph type="dt" idx="2"/>
          </p:nvPr>
        </p:nvSpPr>
        <p:spPr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fld id="{AA05155D-1347-50E3-09BD-E5B65BF3FFB0}" type="datetime1">
              <a:t>{Datum/Zeit}</a:t>
            </a:fld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fHD///////8="/>
              </a:ext>
            </a:extLst>
          </p:cNvSpPr>
          <p:nvPr>
            <p:ph type="ftr" idx="3"/>
          </p:nvPr>
        </p:nvSpPr>
        <p:spPr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{Fußzeile}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fHD///////8="/>
              </a:ext>
            </a:extLst>
          </p:cNvSpPr>
          <p:nvPr>
            <p:ph type="sldNum" idx="4"/>
          </p:nvPr>
        </p:nvSpPr>
        <p:spPr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fld id="{AA052D4E-0047-50DB-09BD-F68E63F3FFA3}" type="slidenum">
              <a:t>{Nr.}</a:t>
            </a:fld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Q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tQkAAGk1AACFJQAAEAAAACYAAAAIAAAAAoAAAAAAAAA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0B06-4847-50FD-09BD-BEA845F3FFEB}" type="datetime1">
              <a:t>{Datum/Zeit}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239B-D547-50D5-09BD-23806DF3FF76}" type="slidenum">
              <a:t>{Nr.}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CAAAAAQ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DIKAAAsAEAAHA1AACwJQAAAAAAACYAAAAIAAAAgwAAAAAAAAA="/>
              </a:ext>
            </a:extLst>
          </p:cNvSpPr>
          <p:nvPr>
            <p:ph type="title"/>
          </p:nvPr>
        </p:nvSpPr>
        <p:spPr>
          <a:xfrm>
            <a:off x="6629400" y="274320"/>
            <a:ext cx="20574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Q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DQAgAAsAEAANgnAACwJQAAAAAAACYAAAAIAAAAA4AAAAAAAAA="/>
              </a:ext>
            </a:extLst>
          </p:cNvSpPr>
          <p:nvPr>
            <p:ph idx="1"/>
          </p:nvPr>
        </p:nvSpPr>
        <p:spPr>
          <a:xfrm>
            <a:off x="457200" y="274320"/>
            <a:ext cx="6019800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3A9F-D147-50CC-09BD-279974F3FF72}" type="datetime1">
              <a:t>{Datum/Zeit}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757E-3047-5083-09BD-C6D63BF3FF93}" type="slidenum">
              <a:t>{Nr.}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LHiDus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tQkAAGk1AACFJQAAEAAAACYAAAAIAAAAAI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DsETAQ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6A51-1F47-509C-09BD-E9C924F3FFBC}" type="datetime1">
              <a:t>{Datum/Zeit}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DoEQQQ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5E99-D747-50A8-09BD-21FD10F3FF74}" type="slidenum">
              <a:t>{Nr.}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HUVQE0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yBAAAHBsAAEI0AAB9IwAAAAAAACYAAAAIAAAAgQ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C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yBAAA4REAAEI0AAAcGwAAAAAAACYAAAAIAAAAgQAAAAAAAAA="/>
              </a:ext>
            </a:extLst>
          </p:cNvSpPr>
          <p:nvPr>
            <p:ph idx="1"/>
          </p:nvPr>
        </p:nvSpPr>
        <p:spPr>
          <a:xfrm>
            <a:off x="722630" y="2906395"/>
            <a:ext cx="77724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H3cwu0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67A1-EF47-5091-09BD-19C429F3FF4C}" type="datetime1">
              <a:t>{Datum/Zeit}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NhYqJ4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33F8-B647-50C5-09BD-40907DF3FF15}" type="slidenum">
              <a:t>{Nr.}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EIEPgQ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DQAgAA2AkAAKgbAACwJQAAAAAAACYAAAAIAAAAAYAAAAAAAAA="/>
              </a:ext>
            </a:extLst>
          </p:cNvSpPr>
          <p:nvPr>
            <p:ph sz="half" idx="1"/>
          </p:nvPr>
        </p:nvSpPr>
        <p:spPr>
          <a:xfrm>
            <a:off x="457200" y="1600200"/>
            <a:ext cx="4038600" cy="45262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MJnCjY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YHAAA2AkAAHA1AACwJQAAAAAAACYAAAAIAAAAAYAAAAAAAAA="/>
              </a:ext>
            </a:extLst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NvfZO4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469F-D147-50B0-09BD-27E508F3FF72}" type="datetime1">
              <a:t>{Datum/Zeit}</a:t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gLExc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BkspCI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5D2F-6147-50AB-09BD-97FE13F3FFC2}" type="slidenum">
              <a:t>{Nr.}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B+CoIo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3"/>
          <p:cNvSpPr>
            <a:spLocks noGrp="1" noChangeArrowheads="1"/>
            <a:extLst>
              <a:ext uri="smNativeData">
                <pr:smNativeData xmlns:pr="smNativeData" val="SMDATA_13_dJPIZRMAAAAlAAAAZAAAAA8BAAAAkAAAAEgAAACQAAAASAAAAAAAAAAC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DQAgAAcQkAAKobAABhDQAAAAAAACYAAAAIAAAAgQAAAAAAAAA="/>
              </a:ext>
            </a:extLst>
          </p:cNvSpPr>
          <p:nvPr>
            <p:ph idx="1"/>
          </p:nvPr>
        </p:nvSpPr>
        <p:spPr>
          <a:xfrm>
            <a:off x="45720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DQAgAAYQ0AAKobAACwJQAAAAAAACYAAAAIAAAAAYAAAAAAAAA="/>
              </a:ext>
            </a:extLst>
          </p:cNvSpPr>
          <p:nvPr>
            <p:ph sz="half" idx="2"/>
          </p:nvPr>
        </p:nvSpPr>
        <p:spPr>
          <a:xfrm>
            <a:off x="457200" y="2174875"/>
            <a:ext cx="4039870" cy="3951605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ТекстСлайда2"/>
          <p:cNvSpPr>
            <a:spLocks noGrp="1" noChangeArrowheads="1"/>
            <a:extLst>
              <a:ext uri="smNativeData">
                <pr:smNativeData xmlns:pr="smNativeData" val="SMDATA_13_dJPIZRMAAAAlAAAAZAAAAA8BAAAAkAAAAEgAAACQAAAASAAAAAAAAAAC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WHAAAcQkAAHA1AABhDQAAAAAAACYAAAAIAAAAgQAAAAAAAAA="/>
              </a:ext>
            </a:extLst>
          </p:cNvSpPr>
          <p:nvPr>
            <p:ph idx="3"/>
          </p:nvPr>
        </p:nvSpPr>
        <p:spPr>
          <a:xfrm>
            <a:off x="464693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6" name="ТекстСлайда4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CAcAAAYFQAAAAAAAAJAAAABAAAAAwAD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WHAAAYQ0AAHA1AACwJQAAEAAAACYAAAAIAAAAAYAAAAAAAAA="/>
              </a:ext>
            </a:extLst>
          </p:cNvSpPr>
          <p:nvPr>
            <p:ph sz="half" idx="4"/>
          </p:nvPr>
        </p:nvSpPr>
        <p:spPr>
          <a:xfrm>
            <a:off x="4646930" y="2174875"/>
            <a:ext cx="4039870" cy="3951605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Po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730D-4347-5085-09BD-B5D03DF3FFE0}" type="datetime1">
              <a:t>{Datum/Zeit}</a:t>
            </a:fld>
          </a:p>
        </p:txBody>
      </p:sp>
      <p:sp>
        <p:nvSpPr>
          <p:cNvPr id="8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9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KyU2P8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0589-C747-50F3-09BD-31A64BF3FF64}" type="slidenum">
              <a:t>{Nr.}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45C1-8F47-50B3-09BD-79E60BF3FF2C}" type="datetime1">
              <a:t>{Datum/Zeit}</a:t>
            </a:fld>
          </a:p>
        </p:txBody>
      </p:sp>
      <p:sp>
        <p:nvSpPr>
          <p:cNvPr id="4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OT///8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5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Kf///8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104A-0447-50E6-09BD-F2B35EF3FFA7}" type="slidenum">
              <a:t>{Nr.}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KAhOQ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15E4-AA47-50E3-09BD-5CB65BF3FF09}" type="datetime1">
              <a:t>{Datum/Zeit}</a:t>
            </a:fld>
          </a:p>
        </p:txBody>
      </p:sp>
      <p:sp>
        <p:nvSpPr>
          <p:cNvPr id="3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4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L5aJg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1B6F-2147-50ED-09BD-D7B855F3FF82}" type="slidenum">
              <a:t>{Nr.}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C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DQAgAArgEAAFIVAADUCAAAAAAAACYAAAAIAAAAgQAAAAAAAAA="/>
              </a:ext>
            </a:extLst>
          </p:cNvSpPr>
          <p:nvPr>
            <p:ph type="title"/>
          </p:nvPr>
        </p:nvSpPr>
        <p:spPr>
          <a:xfrm>
            <a:off x="457200" y="273050"/>
            <a:ext cx="3008630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D+FQAArgEAAHA1AACwJQAAAAAAACYAAAAIAAAAAYAAAAAAAAA="/>
              </a:ext>
            </a:extLst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Y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DQAgAA1AgAAFIVAACwJQAAAAAAACYAAAAIAAAAAQAAAAAAAAA="/>
              </a:ext>
            </a:extLst>
          </p:cNvSpPr>
          <p:nvPr>
            <p:ph sz="half" idx="2"/>
          </p:nvPr>
        </p:nvSpPr>
        <p:spPr>
          <a:xfrm>
            <a:off x="457200" y="1435100"/>
            <a:ext cx="3008630" cy="46913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3272-3C47-50C4-09BD-CA917CF3FF9F}" type="datetime1">
              <a:t>{Datum/Zeit}</a:t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0E98-D647-50F8-09BD-20AD40F3FF75}" type="slidenum">
              <a:t>{Nr.}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C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AGCwAAiB0AAMYsAAAEIQAAAAAAACYAAAAIAAAAgQAAAAAAAAA="/>
              </a:ext>
            </a:extLst>
          </p:cNvSpPr>
          <p:nvPr>
            <p:ph type="title"/>
          </p:nvPr>
        </p:nvSpPr>
        <p:spPr>
          <a:xfrm>
            <a:off x="1791970" y="4800600"/>
            <a:ext cx="54864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AGCwAAxgMAAMYsAAAWHQAAAAAAACYAAAAIAAAAAQAAAAAAAAA="/>
              </a:ext>
            </a:extLst>
          </p:cNvSpPr>
          <p:nvPr>
            <p:ph idx="1"/>
          </p:nvPr>
        </p:nvSpPr>
        <p:spPr>
          <a:xfrm>
            <a:off x="1791970" y="613410"/>
            <a:ext cx="5486400" cy="411480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AGCwAABCEAAMYsAAD4JQAAAAAAACYAAAAIAAAAAQAAAAAAAAA="/>
              </a:ext>
            </a:extLst>
          </p:cNvSpPr>
          <p:nvPr>
            <p:ph sz="half" idx="2"/>
          </p:nvPr>
        </p:nvSpPr>
        <p:spPr>
          <a:xfrm>
            <a:off x="1791970" y="5367020"/>
            <a:ext cx="5486400" cy="8051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0534AE-E047-50C2-09BD-16977AF3FF43}" type="datetime1">
              <a:t>{Datum/Zeit}</a:t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{Fußzeile}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05755F-1147-5083-09BD-E7D63BF3FFB2}" type="slidenum">
              <a:t>{Nr.}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 name="Morning">
    <p:bg>
      <p:bgPr>
        <a:blipFill>
          <a:blip r:embed="rId1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ZiYAAKgRAAB/KQAAEAAAACYAAAAIAAAA//////////8="/>
              </a:ext>
            </a:extLst>
          </p:cNvSpPr>
          <p:nvPr>
            <p:ph type="dt" sz="quarter"/>
          </p:nvPr>
        </p:nvSpPr>
        <p:spPr>
          <a:xfrm>
            <a:off x="430530" y="6242050"/>
            <a:ext cx="2439670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/>
            <a:fld id="{AA053D1E-5047-50CB-09BD-A69E73F3FFF3}" type="datetime1">
              <a:t/>
            </a:fld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+FAAAZiYAAMEjAAB/KQAAEAAAACYAAAAIAAAA//////////8="/>
              </a:ext>
            </a:extLst>
          </p:cNvSpPr>
          <p:nvPr>
            <p:ph type="ftr" sz="quarter" idx="1"/>
          </p:nvPr>
        </p:nvSpPr>
        <p:spPr>
          <a:xfrm>
            <a:off x="33718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/>
            <a:r>
              <a:t/>
            </a:r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VgcAAKr4//8BAAAAf39/AAEAAABkAAAAAAAAABQAAABAHwAAAAAAACYAAAAAAAAAwOD//wAAAAAmAAAAZAAAABYAAABMAAAAAAAAAAAAAAAEAAAAAAAAAAEAAACAgIAKAAAAACgAAAAoAAAAZAAAAGQAAAAAAAAAzMzMAAAAAABQAAAAUAAAAGQAAABkAAAAAAAAABcAAAAUAAAAAAAAAAAAAAD/fwAA/38AAAAAAAAJAAAABAAAAAAE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BmJgAAZiYAAGk1AAB/KQAAEAAAACYAAAAIAAAA//////////8="/>
              </a:ext>
            </a:extLst>
          </p:cNvSpPr>
          <p:nvPr>
            <p:ph type="sldNum" sz="quarter" idx="2"/>
          </p:nvPr>
        </p:nvSpPr>
        <p:spPr>
          <a:xfrm>
            <a:off x="62420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/>
            <a:fld id="{AA054F5D-1347-50B9-09BD-E5EC01F3FFB0}" type="slidenum">
              <a:t/>
            </a:fld>
          </a:p>
        </p:txBody>
      </p:sp>
      <p:sp>
        <p:nvSpPr>
          <p:cNvPr id="5" name="TitlePlaceholder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CAcAAAYFQAAAAAAAAJAAAABAAAAAAE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xQEAAGk1AADUCAAAEAAAACYAAAAIAAAA//////////8="/>
              </a:ext>
            </a:extLst>
          </p:cNvSpPr>
          <p:nvPr>
            <p:ph type="title" idx="3"/>
          </p:nvPr>
        </p:nvSpPr>
        <p:spPr>
          <a:xfrm>
            <a:off x="430530" y="287655"/>
            <a:ext cx="8251825" cy="11474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pPr>
              <a:defRPr>
                <a:effectLst/>
              </a:defRPr>
            </a:pPr>
            <a:r>
              <a:t>Щелкните для редактирования основного стиля заголовка</a:t>
            </a:r>
          </a:p>
        </p:txBody>
      </p:sp>
      <p:sp>
        <p:nvSpPr>
          <p:cNvPr id="6" name="TextPlaceholderArea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CAcAAAYFQAAAAAAAAJAAAABAAAAAACAAAMAAAAEAAAAAAAAAAAAAAAAAAAAAAAAAAeAAAAaAAAAAAAAAAAAAAAAAAAAAAAAAAAAAAAECcAABAnAAAAAAAAAAAAAAAAAAAAAAAAAAAAAAAAAAAAAAAAAAAAABQAAAAAAAAAwMD/AAAAAABkAAAAMgAAAAAAAABkAAAAAAAAAH9/fwAKAAAAHwAAAFQAAACZzP8F////AQAAAAAAAAAAAAAAAAAAAAAAAAAAAAAAAAAAAAAAAAAAAlekAn9/fwAAAAADzMzMAMDA/wB/f38AAAAAAAAAAAAAAAAAAAAAAAAAAAAhAAAAGAAAABQAAACmAgAAtQkAAGk1AACFJQAAEAAAACYAAAAIAAAA//////////8="/>
              </a:ext>
            </a:extLst>
          </p:cNvSpPr>
          <p:nvPr>
            <p:ph type="body" idx="4"/>
          </p:nvPr>
        </p:nvSpPr>
        <p:spPr>
          <a:xfrm>
            <a:off x="430530" y="1577975"/>
            <a:ext cx="8251825" cy="4521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marL="0" marR="0" indent="0" algn="ctr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chemeClr val="tx2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</p:titleStyle>
    <p:bodyStyle>
      <a:lvl1pPr marL="285750" marR="0" indent="-28575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  <a:lvl2pPr marL="619125" marR="0" indent="-28575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2pPr>
      <a:lvl3pPr marL="952500" marR="0" indent="-28575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3pPr>
      <a:lvl4pPr marL="1333500" marR="0" indent="-28575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4pPr>
      <a:lvl5pPr marL="1714500" marR="0" indent="-28575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5pPr>
    </p:body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qBAAAPg0AABc0AACiFQAAAAAAACYAAAAIAAAAAQAAAAAAAAA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TO BE - БЫТЬ, ЯВЛЯТЬСЯ, НАХОДИТЬСЯ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Pf29f8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kCAAA1xcAAK0vAADgIgAAAAAAACYAAAAIAAAAAQAAAAAAAAA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</p:spPr>
        <p:txBody>
          <a:bodyPr/>
          <a:lstStyle/>
          <a:p>
            <a:p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qBAAAPg0AABc0AACiFQAAAAAAACYAAAAIAAAAAQAAAAAAAAA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I AM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kCAAA1xcAAK0vAADgIgAAAAAAACYAAAAIAAAAAQAAAAAAAAA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</p:spPr>
        <p:txBody>
          <a:bodyPr/>
          <a:lstStyle/>
          <a:p>
            <a:pPr/>
            <a:r>
              <a:t>I am a teacher.</a:t>
            </a:r>
          </a:p>
          <a:p>
            <a:pPr/>
            <a:r>
              <a:t>Я - учитель.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qBAAAPg0AABc0AACiFQAAAAAAACYAAAAIAAAAAQAAAAAAAAA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</p:spPr>
        <p:txBody>
          <a:bodyPr/>
          <a:lstStyle/>
          <a:p>
            <a:pPr>
              <a:defRPr b="1">
                <a:solidFill>
                  <a:srgbClr val="000000"/>
                </a:solidFill>
                <a:latin typeface="Times New Roman" pitchFamily="1" charset="-52"/>
                <a:ea typeface="Times New Roman" pitchFamily="1" charset="-52"/>
                <a:cs typeface="Times New Roman" pitchFamily="1" charset="-52"/>
              </a:defRPr>
            </a:pPr>
            <a:r>
              <a:t>YOU ARE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kCAAA1xcAAK0vAADgIgAAAAAAACYAAAAIAAAAAQAAAAAAAAA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</p:spPr>
        <p:txBody>
          <a:bodyPr/>
          <a:lstStyle/>
          <a:p>
            <a:pPr/>
            <a:r>
              <a:t>You are a pupil.</a:t>
            </a:r>
          </a:p>
          <a:p>
            <a:pPr/>
            <a:r>
              <a:t>Ты - ученик.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qBAAAPg0AABc0AACiFQAAAAAAACYAAAAIAAAAAQAAAAAAAAA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HE IS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kCAAA1xcAAK0vAADgIgAAAAAAACYAAAAIAAAAAQAAAAAAAAA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</p:spPr>
        <p:txBody>
          <a:bodyPr/>
          <a:lstStyle/>
          <a:p>
            <a:pPr/>
            <a:r>
              <a:t>He is a boy.</a:t>
            </a:r>
          </a:p>
          <a:p>
            <a:pPr/>
            <a:r>
              <a:t>Он - мальчик.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qBAAAPg0AABc0AACiFQAAAAAAACYAAAAIAAAAAQAAAAAAAAA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SHE IS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kCAAA1xcAAK0vAADgIgAAAAAAACYAAAAIAAAAAQAAAAAAAAA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</p:spPr>
        <p:txBody>
          <a:bodyPr/>
          <a:lstStyle/>
          <a:p>
            <a:pPr/>
            <a:r>
              <a:t>She is a girl.</a:t>
            </a:r>
          </a:p>
          <a:p>
            <a:pPr/>
            <a:r>
              <a:t>Она - девочка.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qBAAAPg0AABc0AACiFQAAAAAAACYAAAAIAAAAAQAAAAAAAAA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IT IS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kCAAA1xcAAK0vAADgIgAAAAAAACYAAAAIAAAAAQAAAAAAAAA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</p:spPr>
        <p:txBody>
          <a:bodyPr/>
          <a:lstStyle/>
          <a:p>
            <a:pPr/>
            <a:r>
              <a:t>It is a cat.</a:t>
            </a:r>
          </a:p>
          <a:p>
            <a:pPr/>
            <a:r>
              <a:t>Это кот.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qBAAAPg0AABc0AACiFQAAAAAAACYAAAAIAAAAAQAAAAAAAAA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WE ARE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kCAAA1xcAAK0vAADgIgAAAAAAACYAAAAIAAAAAQAAAAAAAAA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</p:spPr>
        <p:txBody>
          <a:bodyPr/>
          <a:lstStyle/>
          <a:p>
            <a:pPr/>
            <a:r>
              <a:t>We are people.</a:t>
            </a:r>
          </a:p>
          <a:p>
            <a:pPr/>
            <a:r>
              <a:t>Мы - люди.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qBAAAPg0AABc0AACiFQAAAAAAACYAAAAIAAAAAQAAAAAAAAA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YOU ARE 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kCAAA1xcAAK0vAADgIgAAAAAAACYAAAAIAAAAAQAAAAAAAAA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</p:spPr>
        <p:txBody>
          <a:bodyPr/>
          <a:lstStyle/>
          <a:p>
            <a:pPr/>
            <a:r>
              <a:t>You are friends.</a:t>
            </a:r>
          </a:p>
          <a:p>
            <a:pPr/>
            <a:r>
              <a:t>Вы - друзья.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BAAAAAAAAAAEAAABQAAAAAAAAAAAA4D8AAAAAAADgPwAAAAAAAOA/AAAAAAAA4D8AAAAAAADgPwAAAAAAAOA/AAAAAAAA4D8AAAAAAADgPwAAAAAAAOA/AAAAAAAA4D8CAAAAjAAAAAAAAAAAAAAAmcz/DP///wgA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qBAAAPg0AABc0AACiFQAAAAAAACYAAAAIAAAAAQAAAAAAAAA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THEY ARE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dJPIZRMAAAAlAAAAZAAAAA8BAAAAkAAAAEgAAACQAAAASAAAAAAAAAAAAAAAAAAAAAEAAABQAAAAAAAAAAAA4D8AAAAAAADgPwAAAAAAAOA/AAAAAAAA4D8AAAAAAADgPwAAAAAAAOA/AAAAAAAA4D8AAAAAAADgPwAAAAAAAOA/AAAAAAAA4D8CAAAAjAAAAAAAAAAAAAAAmcz/DP///whGAAAAAAAAAAAAAAAAAAAAAAAAAAAAAAAAAAAAZAAAAAEAAABAAAAAAAAAAAAAAAAAAAAAAAAAAAAAAAAAAAAAAAAAAAAAAAAAAAAAAAAAAAAAAAAAAAAAAAAAAAAAAAAAAAAAAAAAAAAAAAAAAAAAAAAAAAAAAAAAAAAAFAAAADwAAAAAAAAAAAAAAAJXpAkBAAAAAQAAAAEAAAABAAAAAQAAAAEAAAAAAAAAZAAAAGQAAAAAAAAAZAAAAGQAAAAVAAAAYAAAAAAAAAAAAAAAEAAAACADAAAAAAAAAAAAAAEAAACgMgAAAAAAAAAAAAA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ZzP8F////AQAAAAAAAAAAAAAAAAAAAAAAAAAAAAAAAAAAAAAAAAAAAlekAn9/fwCAgIADzMzMAMDA/wB/f38AAAAAAAAAAAAAAAAAAAAAAAAAAAAhAAAAGAAAABQAAABkCAAA1xcAAK0vAADgIgAAAAAAACYAAAAIAAAAAQAAAAAAAAA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</p:spPr>
        <p:txBody>
          <a:bodyPr/>
          <a:lstStyle/>
          <a:p>
            <a:pPr/>
            <a:r>
              <a:t>They are parents.</a:t>
            </a:r>
          </a:p>
          <a:p>
            <a:pPr/>
            <a:r>
              <a:t>Они - родители.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2">
      <a:dk1>
        <a:srgbClr val="0257A4"/>
      </a:dk1>
      <a:lt1>
        <a:srgbClr val="FFFFFF"/>
      </a:lt1>
      <a:dk2>
        <a:srgbClr val="0265BF"/>
      </a:dk2>
      <a:lt2>
        <a:srgbClr val="808080"/>
      </a:lt2>
      <a:accent1>
        <a:srgbClr val="99CCFF"/>
      </a:accent1>
      <a:accent2>
        <a:srgbClr val="CCCCFF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3333CC"/>
      </a:hlink>
      <a:folHlink>
        <a:srgbClr val="AF67FF"/>
      </a:folHlink>
    </a:clrScheme>
    <a:fontScheme name="Presentatio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7F7F"/>
        </a:dk1>
        <a:lt1>
          <a:srgbClr val="FFFFFF"/>
        </a:lt1>
        <a:dk2>
          <a:srgbClr val="007F7F"/>
        </a:dk2>
        <a:lt2>
          <a:srgbClr val="969696"/>
        </a:lt2>
        <a:accent1>
          <a:srgbClr val="007F7F"/>
        </a:accent1>
        <a:accent2>
          <a:srgbClr val="FF99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257A4"/>
        </a:dk1>
        <a:lt1>
          <a:srgbClr val="FFFFFF"/>
        </a:lt1>
        <a:dk2>
          <a:srgbClr val="0265BF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530091"/>
        </a:dk1>
        <a:lt1>
          <a:srgbClr val="DEF6F1"/>
        </a:lt1>
        <a:dk2>
          <a:srgbClr val="530091"/>
        </a:dk2>
        <a:lt2>
          <a:srgbClr val="969696"/>
        </a:lt2>
        <a:accent1>
          <a:srgbClr val="FFB5FF"/>
        </a:accent1>
        <a:accent2>
          <a:srgbClr val="8DC6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4D4D4D"/>
        </a:dk1>
        <a:lt1>
          <a:srgbClr val="B3B3B3"/>
        </a:lt1>
        <a:dk2>
          <a:srgbClr val="4D4D4D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0000"/>
        </a:accent1>
        <a:accent2>
          <a:srgbClr val="809EA8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Presentation">
    <a:dk1>
      <a:srgbClr val="0257A4"/>
    </a:dk1>
    <a:lt1>
      <a:srgbClr val="FFFFFF"/>
    </a:lt1>
    <a:dk2>
      <a:srgbClr val="0265BF"/>
    </a:dk2>
    <a:lt2>
      <a:srgbClr val="808080"/>
    </a:lt2>
    <a:accent1>
      <a:srgbClr val="99CCFF"/>
    </a:accent1>
    <a:accent2>
      <a:srgbClr val="CCCCFF"/>
    </a:accent2>
    <a:accent3>
      <a:srgbClr val="535379"/>
    </a:accent3>
    <a:accent4>
      <a:srgbClr val="737359"/>
    </a:accent4>
    <a:accent5>
      <a:srgbClr val="939339"/>
    </a:accent5>
    <a:accent6>
      <a:srgbClr val="B3B319"/>
    </a:accent6>
    <a:hlink>
      <a:srgbClr val="3333CC"/>
    </a:hlink>
    <a:folHlink>
      <a:srgbClr val="AF67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Zalman</cp:lastModifiedBy>
  <cp:revision>0</cp:revision>
  <dcterms:created xsi:type="dcterms:W3CDTF">2024-02-11T09:16:13Z</dcterms:created>
  <dcterms:modified xsi:type="dcterms:W3CDTF">2024-02-11T09:29:24Z</dcterms:modified>
</cp:coreProperties>
</file>