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29" r:id="rId3"/>
    <p:sldId id="365" r:id="rId4"/>
    <p:sldId id="369" r:id="rId5"/>
    <p:sldId id="370" r:id="rId6"/>
    <p:sldId id="371" r:id="rId7"/>
    <p:sldId id="382" r:id="rId8"/>
    <p:sldId id="372" r:id="rId9"/>
    <p:sldId id="373" r:id="rId10"/>
    <p:sldId id="374" r:id="rId11"/>
    <p:sldId id="383" r:id="rId12"/>
    <p:sldId id="375" r:id="rId13"/>
    <p:sldId id="376" r:id="rId14"/>
    <p:sldId id="377" r:id="rId15"/>
    <p:sldId id="378" r:id="rId16"/>
    <p:sldId id="366" r:id="rId17"/>
    <p:sldId id="379" r:id="rId18"/>
    <p:sldId id="380" r:id="rId19"/>
    <p:sldId id="381" r:id="rId20"/>
    <p:sldId id="360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66FF"/>
    <a:srgbClr val="990033"/>
    <a:srgbClr val="3333CC"/>
    <a:srgbClr val="A65A67"/>
    <a:srgbClr val="FF6600"/>
    <a:srgbClr val="000099"/>
    <a:srgbClr val="FFFF99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9" autoAdjust="0"/>
    <p:restoredTop sz="93537" autoAdjust="0"/>
  </p:normalViewPr>
  <p:slideViewPr>
    <p:cSldViewPr>
      <p:cViewPr varScale="1">
        <p:scale>
          <a:sx n="82" d="100"/>
          <a:sy n="82" d="100"/>
        </p:scale>
        <p:origin x="-133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D451095-37DD-4152-856D-8012F9BC873D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A202CC5-4F2A-4950-9E8D-8FEC9EE2A7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2D0ACB-4A3A-4B5C-8A02-2B44EAEE9F0E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79290-FFCE-47E1-824D-546CBE5BB4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43549-17DA-4F7D-8959-00CD0AF6B4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9F00A-319C-4930-8524-3A9D80DCE8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1290B-C064-461A-8903-FE729CD2A3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50649-5905-4115-B0B7-D504DF9790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57F79-D96D-48E6-A133-E7B4C9EA91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60FAC-62DE-4671-B33B-F7B2E3A430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93E8A-8C3A-40EB-8900-2C54EA967F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BEF5D-1C24-4B3D-9680-0861FDBF8E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A5B49-2E0A-40A3-895D-94B3E0198C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E1AFC-9DCB-4594-888A-2A0D0FC2BD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D6A0A2F-61C8-4514-9930-00A3067EE6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91;&#1096;&#1082;&#1080;&#1085;\&#1084;&#1091;&#1079;&#1099;&#1082;&#1072;\&#1041;&#1077;&#1083;&#1099;&#1081;%20&#1054;&#1088;&#1105;&#1083;%20-%20&#1050;&#1072;&#1082;%20&#1091;&#1087;&#1086;&#1080;&#1090;&#1077;&#1083;&#1100;&#1085;&#1099;%20&#1074;%20&#1056;&#1086;&#1089;&#1089;&#1080;&#1080;%20&#1074;&#1077;&#1095;&#1077;&#1088;&#1072;%20(&#1084;&#1080;&#1085;&#1091;&#1089;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91;&#1096;&#1082;&#1080;&#1085;\&#1084;&#1091;&#1079;&#1099;&#1082;&#1072;\&#1047;&#1086;&#1083;&#1086;&#1090;&#1099;&#1077;%20&#1088;&#1099;&#1073;&#1082;&#1080;%20-%20&#1058;&#1072;&#1085;&#1077;&#1094;%20&#1079;&#1086;&#1083;&#1086;&#1090;&#1099;&#1093;%20&#1088;&#1099;&#1073;&#1086;&#1082;.mp3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91;&#1096;&#1082;&#1080;&#1085;\&#1084;&#1091;&#1079;&#1099;&#1082;&#1072;\&#1053;&#1077;&#1080;&#1079;&#1074;&#1077;&#1089;&#1090;&#1085;&#1099;&#1081;%20&#1080;&#1089;&#1087;&#1086;&#1083;&#1085;&#1080;&#1090;&#1077;&#1083;&#1100;%20-%20&#1056;&#1086;&#1084;&#1072;&#1085;&#1089;%20&#1085;&#1072;%20&#1089;&#1090;&#1080;&#1093;&#1080;%20&#1040;.&#1057;.%20&#1055;&#1091;&#1096;&#1082;&#1080;&#1085;&#1072;%20&#1071;%20&#1087;&#1086;&#1084;&#1085;&#1102;%20&#1095;&#1091;&#1076;&#1085;&#1086;&#1077;%20&#1084;&#1075;&#1085;&#1086;&#1074;&#1077;&#1085;&#1080;&#1077;.mp3" TargetMode="Externa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elena\OneDrive\Desktop\&#1055;&#1059;&#1064;&#1050;&#1048;&#1053;_\petal_20240205_160320.mp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91;&#1096;&#1082;&#1080;&#1085;\&#1084;&#1091;&#1079;&#1099;&#1082;&#1072;\&#1053;&#1077;&#1080;&#1079;&#1074;&#1077;&#1089;&#1090;&#1077;&#1085;%20-%20&#1052;&#1072;&#1088;&#1096;%20&#1063;&#1077;&#1088;&#1085;&#1086;&#1084;&#1086;&#1088;&#1072;%20&#1056;&#1091;&#1089;&#1083;&#1072;&#1085;%20&#1080;%20&#1051;&#1102;&#1076;&#1084;&#1080;&#1083;.mp3" TargetMode="Externa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91;&#1096;&#1082;&#1080;&#1085;\&#1084;&#1091;&#1079;&#1099;&#1082;&#1072;\&#1051;&#1091;&#1095;&#1096;&#1077;&#1077;%20&#1080;&#1089;&#1087;&#1086;&#1083;&#1085;&#1077;&#1085;&#1080;&#1077;%20&#1101;&#1090;&#1086;&#1081;%20&#1087;&#1077;&#1089;&#1085;&#1080;%20-%20&#1057;&#1074;&#1077;&#1095;&#1072;%20&#1075;&#1086;&#1088;&#1077;&#1083;&#1072;%20&#1085;&#1072;%20&#1089;&#1090;&#1086;&#1083;&#1077;%20(&#1089;&#1090;&#1080;&#1093;&#1080;%20&#1041;.%20&#1055;&#1072;&#1089;&#1090;&#1077;&#1088;&#1085;&#1072;&#1082;&#1072;).mp3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7;&#1091;&#1096;&#1082;&#1080;&#1085;\&#1084;&#1091;&#1079;&#1099;&#1082;&#1072;\&#1062;&#1045;&#1056;&#1050;&#1054;&#1042;&#1053;&#1067;&#1045;%20&#1050;&#1054;&#1051;&#1054;&#1050;&#1054;&#1051;&#1040;%20-%20&#1050;&#1054;&#1051;&#1054;&#1050;&#1054;&#1051;&#1068;&#1053;&#1067;&#1049;%20&#1047;&#1042;&#1054;&#1053;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91;&#1096;&#1082;&#1080;&#1085;\&#1084;&#1091;&#1079;&#1099;&#1082;&#1072;\&#1047;&#1074;&#1091;&#1082;%20-%20&#1042;&#1100;&#1102;&#1075;&#1080;%20(www.hotplayer.ru).mp3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1475" y="1268413"/>
            <a:ext cx="8424863" cy="17287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  <a:t/>
            </a:r>
            <a:b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</a:br>
            <a: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  <a:t/>
            </a:r>
            <a:b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</a:br>
            <a: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  <a:t/>
            </a:r>
            <a:b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</a:br>
            <a:r>
              <a:rPr lang="ru-RU" altLang="ru-RU" sz="3200" b="1" dirty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  <a:t/>
            </a:r>
            <a:br>
              <a:rPr lang="ru-RU" altLang="ru-RU" sz="3200" b="1" dirty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</a:br>
            <a: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  <a:t/>
            </a:r>
            <a:b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latin typeface="Corbel" panose="020B0503020204020204" pitchFamily="34" charset="0"/>
              </a:rPr>
            </a:br>
            <a:endParaRPr lang="ru-RU" altLang="ru-RU" sz="2400" b="1" i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643063"/>
            <a:ext cx="8424863" cy="3857625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Литературная </a:t>
            </a:r>
            <a:r>
              <a:rPr lang="ru-RU" sz="3600" b="1" dirty="0" smtClean="0">
                <a:solidFill>
                  <a:srgbClr val="002060"/>
                </a:solidFill>
              </a:rPr>
              <a:t>гостиная</a:t>
            </a:r>
          </a:p>
          <a:p>
            <a:pPr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«Пока горит свеча…»</a:t>
            </a:r>
          </a:p>
          <a:p>
            <a:pPr>
              <a:defRPr/>
            </a:pPr>
            <a:endParaRPr lang="ru-RU" sz="3600" dirty="0" smtClean="0">
              <a:solidFill>
                <a:srgbClr val="002060"/>
              </a:solidFill>
            </a:endParaRPr>
          </a:p>
          <a:p>
            <a:pPr eaLnBrk="1" hangingPunct="1">
              <a:defRPr/>
            </a:pPr>
            <a:endParaRPr lang="ru-RU" altLang="zh-CN" sz="3600" b="1" dirty="0" smtClean="0">
              <a:solidFill>
                <a:schemeClr val="accent6">
                  <a:lumMod val="75000"/>
                </a:schemeClr>
              </a:solidFill>
              <a:latin typeface="Corbel" pitchFamily="34" charset="0"/>
            </a:endParaRPr>
          </a:p>
          <a:p>
            <a:pPr eaLnBrk="1" hangingPunct="1">
              <a:defRPr/>
            </a:pPr>
            <a:endParaRPr lang="ru-RU" sz="3600" b="1" dirty="0" smtClean="0">
              <a:solidFill>
                <a:srgbClr val="990033"/>
              </a:solidFill>
              <a:latin typeface="Corbel" pitchFamily="34" charset="0"/>
            </a:endParaRPr>
          </a:p>
          <a:p>
            <a:pPr eaLnBrk="1" hangingPunct="1">
              <a:defRPr/>
            </a:pPr>
            <a:endParaRPr lang="ru-RU" sz="3600" b="1" dirty="0" smtClean="0">
              <a:solidFill>
                <a:srgbClr val="990033"/>
              </a:solidFill>
              <a:latin typeface="Corbel" pitchFamily="34" charset="0"/>
            </a:endParaRPr>
          </a:p>
          <a:p>
            <a:pPr eaLnBrk="1" hangingPunct="1">
              <a:defRPr/>
            </a:pPr>
            <a:endParaRPr lang="en-US" sz="3600" b="1" dirty="0" smtClean="0">
              <a:solidFill>
                <a:srgbClr val="990033"/>
              </a:solidFill>
              <a:latin typeface="Corbel" pitchFamily="34" charset="0"/>
            </a:endParaRPr>
          </a:p>
        </p:txBody>
      </p:sp>
      <p:pic>
        <p:nvPicPr>
          <p:cNvPr id="7" name="Белый Орёл - Как упоительны в России вечера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508104" y="6021288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8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https://s1.showslide.ru/s_slide/e1d0/bb659edf-a167-4e81-a6ea-12e0534ec1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92150"/>
            <a:ext cx="74898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C:\Users\elena\Downloads\wave-1404331_1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5165" y="0"/>
            <a:ext cx="96667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Золотые рыбки - Танец золотых рыб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021288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7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Рисунок 3" descr="https://5literatura.net/datas/literatura/Adresaty-ljubovnoj-liriki-Pushkina/0011-011-CHudnoe-mgnove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549275"/>
            <a:ext cx="7129462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Неизвестный исполнитель - Романс на стихи А.С. Пушкина Я помню чудное мгнов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96136" y="6165304"/>
            <a:ext cx="476672" cy="476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5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Рисунок 3" descr="https://shareslide.ru/img/thumbs/263a005f1179326a278ed5286e460d88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74582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etal_20240205_16032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8280920" cy="6210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5229225"/>
            <a:ext cx="7232650" cy="1223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4" name="Рисунок 4" descr="https://helpiks.su/imgart/baza1/7463899755604.files/image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76250"/>
            <a:ext cx="76327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Неизвестен - Марш Черномора Руслан и Людми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24128" y="6165304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9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 descr="Пушкин и Натал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428625"/>
            <a:ext cx="4714875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63" y="1214438"/>
            <a:ext cx="3357562" cy="4154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+mj-lt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+mj-lt"/>
              </a:rPr>
              <a:t>Тебя, мой ангел,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люблю так,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что выразить не могу словами…».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 Эти слова были обращены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 к  Наталье Гончаровой,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 к женщине,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+mj-lt"/>
              </a:rPr>
              <a:t>которую любил больше жизни…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https://myslide.ru/documents_7/35ac7607b957510ff4a68fc3a902a992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250"/>
            <a:ext cx="8208912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https://i.ytimg.com/vi/iJe4n3HUZew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836613"/>
            <a:ext cx="7704137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60" name="Рисунок 3" descr="https://sh21kaluga-40.gosuslugi.ru/netcat_files/45/254/81dfa6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76250"/>
            <a:ext cx="72009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Лучшее исполнение этой песни - Свеча горела на столе (стихи Б. Пастерна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228184" y="6237312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65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20713" y="363538"/>
            <a:ext cx="7983537" cy="6175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990033"/>
              </a:solidFill>
              <a:latin typeface="Corbel" panose="020B0503020204020204" pitchFamily="34" charset="0"/>
            </a:endParaRPr>
          </a:p>
        </p:txBody>
      </p:sp>
      <p:pic>
        <p:nvPicPr>
          <p:cNvPr id="3075" name="Рисунок 5" descr="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3279279" cy="435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286250" y="285750"/>
            <a:ext cx="4429125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algn="r">
              <a:defRPr/>
            </a:pPr>
            <a:r>
              <a:rPr lang="ru-RU" sz="2400" b="1">
                <a:solidFill>
                  <a:srgbClr val="C00000"/>
                </a:solidFill>
              </a:rPr>
              <a:t>Эпиграф:</a:t>
            </a:r>
            <a:r>
              <a:rPr lang="ru-RU" sz="2400"/>
              <a:t> </a:t>
            </a:r>
          </a:p>
          <a:p>
            <a:pPr algn="ctr">
              <a:defRPr/>
            </a:pPr>
            <a:endParaRPr lang="ru-RU" sz="2400"/>
          </a:p>
          <a:p>
            <a:pPr algn="r">
              <a:defRPr/>
            </a:pPr>
            <a:r>
              <a:rPr lang="ru-RU" sz="2400" b="1">
                <a:solidFill>
                  <a:srgbClr val="002060"/>
                </a:solidFill>
              </a:rPr>
              <a:t>О, Пушкин!</a:t>
            </a:r>
          </a:p>
          <a:p>
            <a:pPr algn="r">
              <a:defRPr/>
            </a:pPr>
            <a:r>
              <a:rPr lang="ru-RU" sz="2400" b="1">
                <a:solidFill>
                  <a:srgbClr val="002060"/>
                </a:solidFill>
              </a:rPr>
              <a:t>Над его строкою   </a:t>
            </a:r>
          </a:p>
          <a:p>
            <a:pPr algn="r">
              <a:defRPr/>
            </a:pPr>
            <a:r>
              <a:rPr lang="ru-RU" sz="2400" b="1">
                <a:solidFill>
                  <a:srgbClr val="002060"/>
                </a:solidFill>
              </a:rPr>
              <a:t> Задумавшись который раз,                     Вдруг открываешь </a:t>
            </a:r>
          </a:p>
          <a:p>
            <a:pPr algn="r">
              <a:defRPr/>
            </a:pPr>
            <a:r>
              <a:rPr lang="ru-RU" sz="2400" b="1">
                <a:solidFill>
                  <a:srgbClr val="002060"/>
                </a:solidFill>
              </a:rPr>
              <a:t>в ней такое,</a:t>
            </a:r>
          </a:p>
          <a:p>
            <a:pPr algn="r">
              <a:defRPr/>
            </a:pPr>
            <a:r>
              <a:rPr lang="ru-RU" sz="2400" b="1">
                <a:solidFill>
                  <a:srgbClr val="002060"/>
                </a:solidFill>
              </a:rPr>
              <a:t>Что прежде пряталось </a:t>
            </a:r>
          </a:p>
          <a:p>
            <a:pPr algn="r">
              <a:defRPr/>
            </a:pPr>
            <a:r>
              <a:rPr lang="ru-RU" sz="2400" b="1">
                <a:solidFill>
                  <a:srgbClr val="002060"/>
                </a:solidFill>
              </a:rPr>
              <a:t>от глаз!</a:t>
            </a:r>
          </a:p>
          <a:p>
            <a:pPr algn="r">
              <a:defRPr/>
            </a:pPr>
            <a:endParaRPr lang="ru-RU" sz="2400" b="1" i="1"/>
          </a:p>
          <a:p>
            <a:pPr algn="r">
              <a:defRPr/>
            </a:pPr>
            <a:r>
              <a:rPr lang="ru-RU" sz="2400" b="1" i="1"/>
              <a:t>Д.Кугультинов</a:t>
            </a:r>
            <a:endParaRPr lang="ru-RU" sz="24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28625" y="5214938"/>
            <a:ext cx="5357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 b="1" i="1">
                <a:solidFill>
                  <a:srgbClr val="002060"/>
                </a:solidFill>
              </a:rPr>
              <a:t>Александр Сергеевич Пушкин 1799 – 1937                   </a:t>
            </a:r>
            <a:endParaRPr lang="ru-RU" sz="2000">
              <a:solidFill>
                <a:srgbClr val="002060"/>
              </a:solidFill>
            </a:endParaRPr>
          </a:p>
          <a:p>
            <a:pPr algn="r">
              <a:defRPr/>
            </a:pPr>
            <a:endParaRPr lang="ru-RU" sz="2000" b="1" i="1">
              <a:solidFill>
                <a:srgbClr val="C00000"/>
              </a:solidFill>
            </a:endParaRPr>
          </a:p>
          <a:p>
            <a:pPr algn="r">
              <a:defRPr/>
            </a:pPr>
            <a:r>
              <a:rPr lang="ru-RU" sz="2000" b="1" i="1">
                <a:solidFill>
                  <a:srgbClr val="C00000"/>
                </a:solidFill>
              </a:rPr>
              <a:t>«Пока в России длится Пушкин, метелям не задуть свечу!»</a:t>
            </a:r>
            <a:endParaRPr lang="ru-RU" sz="200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428625" y="1928813"/>
            <a:ext cx="8229600" cy="135731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6000" smtClean="0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20713" y="363538"/>
            <a:ext cx="7983537" cy="6175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600" b="1" dirty="0">
              <a:solidFill>
                <a:srgbClr val="990033"/>
              </a:solidFill>
              <a:latin typeface="Corbel" panose="020B0503020204020204" pitchFamily="34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00063" y="428625"/>
            <a:ext cx="8143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449263" algn="ctr">
              <a:defRPr/>
            </a:pPr>
            <a:r>
              <a:rPr lang="ru-RU" sz="2400" b="1">
                <a:solidFill>
                  <a:srgbClr val="002060"/>
                </a:solidFill>
              </a:rPr>
              <a:t>Звони,  Москва! </a:t>
            </a:r>
          </a:p>
          <a:p>
            <a:pPr indent="449263" algn="ctr">
              <a:defRPr/>
            </a:pPr>
            <a:r>
              <a:rPr lang="ru-RU" sz="2400" b="1">
                <a:solidFill>
                  <a:srgbClr val="002060"/>
                </a:solidFill>
              </a:rPr>
              <a:t>И гласи о нашем праве называться великим народом,                          потому    что среди этого народа родился Пушкин, </a:t>
            </a:r>
          </a:p>
          <a:p>
            <a:pPr indent="449263">
              <a:defRPr/>
            </a:pPr>
            <a:r>
              <a:rPr lang="ru-RU" sz="2400" b="1">
                <a:solidFill>
                  <a:srgbClr val="002060"/>
                </a:solidFill>
              </a:rPr>
              <a:t>«Солнце русской поэзии».       </a:t>
            </a:r>
          </a:p>
        </p:txBody>
      </p:sp>
      <p:pic>
        <p:nvPicPr>
          <p:cNvPr id="4100" name="Рисунок 4" descr="Моск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857375"/>
            <a:ext cx="3643312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6"/>
          <p:cNvSpPr>
            <a:spLocks noChangeArrowheads="1"/>
          </p:cNvSpPr>
          <p:nvPr/>
        </p:nvSpPr>
        <p:spPr bwMode="auto">
          <a:xfrm>
            <a:off x="500063" y="5643563"/>
            <a:ext cx="7429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6 июня 1799 года в Москве родился</a:t>
            </a:r>
          </a:p>
          <a:p>
            <a:r>
              <a:rPr lang="ru-RU" sz="2400" b="1">
                <a:solidFill>
                  <a:srgbClr val="002060"/>
                </a:solidFill>
              </a:rPr>
              <a:t> А.С.Пушкин</a:t>
            </a:r>
            <a:r>
              <a:rPr lang="ru-RU" b="1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4102" name="Рисунок 6" descr="https://gas-kvas.com/uploads/posts/2023-02/1676643602_gas-kvas-com-p-risunki-detskie-godi-pushkina-26.jpg"/>
          <p:cNvPicPr>
            <a:picLocks noChangeAspect="1" noChangeArrowheads="1"/>
          </p:cNvPicPr>
          <p:nvPr/>
        </p:nvPicPr>
        <p:blipFill>
          <a:blip r:embed="rId4" cstate="print"/>
          <a:srcRect t="1773" r="42744"/>
          <a:stretch>
            <a:fillRect/>
          </a:stretch>
        </p:blipFill>
        <p:spPr bwMode="auto">
          <a:xfrm>
            <a:off x="1403350" y="2133600"/>
            <a:ext cx="26638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ЦЕРКОВНЫЕ КОЛОКОЛА - КОЛОКО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652120" y="6309320"/>
            <a:ext cx="360040" cy="36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4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https://theslide.ru/img/thumbs/1ce4d533db19193fe7480415de6d29d9-800x.jpg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84213" y="332656"/>
            <a:ext cx="7704137" cy="583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3673475"/>
          </a:xfrm>
        </p:spPr>
        <p:txBody>
          <a:bodyPr/>
          <a:lstStyle/>
          <a:p>
            <a:endParaRPr lang="ru-RU" sz="3600" smtClean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4652963"/>
            <a:ext cx="6119813" cy="1584325"/>
          </a:xfrm>
        </p:spPr>
        <p:txBody>
          <a:bodyPr/>
          <a:lstStyle/>
          <a:p>
            <a:r>
              <a:rPr lang="ru-RU" dirty="0" smtClean="0"/>
              <a:t>Опрятней модного паркета …</a:t>
            </a:r>
            <a:br>
              <a:rPr lang="ru-RU" dirty="0" smtClean="0"/>
            </a:br>
            <a:r>
              <a:rPr lang="ru-RU" dirty="0" smtClean="0"/>
              <a:t>(отрывок из поэмы «Евгений Онегин»)</a:t>
            </a:r>
          </a:p>
        </p:txBody>
      </p:sp>
      <p:pic>
        <p:nvPicPr>
          <p:cNvPr id="6148" name="Рисунок 4" descr="https://theslide.ru/img/thumbs/5a5b7177c7d8ac81bc238561abdc6c08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260350"/>
            <a:ext cx="5732463" cy="429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30511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5445125"/>
            <a:ext cx="5000625" cy="1008063"/>
          </a:xfrm>
        </p:spPr>
        <p:txBody>
          <a:bodyPr/>
          <a:lstStyle/>
          <a:p>
            <a:r>
              <a:rPr lang="ru-RU" sz="4000" smtClean="0"/>
              <a:t>«Зимнее утро»</a:t>
            </a:r>
            <a:br>
              <a:rPr lang="ru-RU" sz="4000" smtClean="0"/>
            </a:br>
            <a:endParaRPr lang="ru-RU" sz="4000" smtClean="0"/>
          </a:p>
        </p:txBody>
      </p:sp>
      <p:pic>
        <p:nvPicPr>
          <p:cNvPr id="7172" name="Рисунок 3" descr="https://gagaru.club/uploads/posts/2023-02/1676906638_gagaru-club-p-moroz-i-vozdukh-den-chudesnii-vkontakte-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620713"/>
            <a:ext cx="68405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5" name="Содержимое 4" descr="https://sun9-60.userapi.com/impf/c858220/v858220604/98793/xX1kbq_0_lQ.jpg?size=600x338&amp;quality=96&amp;sign=d23022e5bc9dbcdf7e6ef777aa3ed501&amp;type=album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260350"/>
            <a:ext cx="4392613" cy="2808288"/>
          </a:xfrm>
        </p:spPr>
      </p:pic>
      <p:pic>
        <p:nvPicPr>
          <p:cNvPr id="8196" name="Содержимое 5" descr="https://stihilove.ru/wp-content/uploads/2023/01/osen-1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39975" y="2205038"/>
            <a:ext cx="6264275" cy="4248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5229225"/>
            <a:ext cx="6553200" cy="1152525"/>
          </a:xfrm>
        </p:spPr>
        <p:txBody>
          <a:bodyPr/>
          <a:lstStyle/>
          <a:p>
            <a:r>
              <a:rPr lang="ru-RU" sz="4000" smtClean="0"/>
              <a:t>«Буря мглою небо кроет»</a:t>
            </a:r>
          </a:p>
        </p:txBody>
      </p:sp>
      <p:pic>
        <p:nvPicPr>
          <p:cNvPr id="9220" name="Рисунок 4" descr="https://kartin.papik.pro/uploads/posts/2023-07/1688188831_kartin-papik-pro-p-kartinki-stikh-pushkina-burya-mgloyu-nebo-14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187450" y="549275"/>
            <a:ext cx="640873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Звук - Вьюги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96136" y="6237312"/>
            <a:ext cx="432048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https://sun9-6.userapi.com/impg/yWbRjCqDf8PxzSCnakwszWaS_pIeGu8q5SvvSg/GHk6mdXaWjU.jpg?size=960x720&amp;quality=96&amp;sign=aef052de5d3c46ac159c993e8dff750b&amp;c_uniq_tag=UkAkZF6qEHunw7c91kZL4GOnXLQqxSlPTXpnkKPlktw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620713"/>
            <a:ext cx="72009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A50021"/>
      </a:hlink>
      <a:folHlink>
        <a:srgbClr val="808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A50021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142</Words>
  <Application>Microsoft Office PowerPoint</Application>
  <PresentationFormat>Экран (4:3)</PresentationFormat>
  <Paragraphs>37</Paragraphs>
  <Slides>20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elena</cp:lastModifiedBy>
  <cp:revision>327</cp:revision>
  <dcterms:created xsi:type="dcterms:W3CDTF">2012-09-18T19:05:21Z</dcterms:created>
  <dcterms:modified xsi:type="dcterms:W3CDTF">2024-02-11T07:56:40Z</dcterms:modified>
</cp:coreProperties>
</file>