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9" r:id="rId3"/>
    <p:sldId id="268" r:id="rId4"/>
    <p:sldId id="270" r:id="rId5"/>
    <p:sldId id="271" r:id="rId6"/>
    <p:sldId id="274" r:id="rId7"/>
    <p:sldId id="272" r:id="rId8"/>
    <p:sldId id="273" r:id="rId9"/>
    <p:sldId id="275" r:id="rId10"/>
    <p:sldId id="276" r:id="rId11"/>
    <p:sldId id="277" r:id="rId12"/>
    <p:sldId id="278" r:id="rId13"/>
    <p:sldId id="256" r:id="rId14"/>
    <p:sldId id="257" r:id="rId15"/>
    <p:sldId id="258" r:id="rId16"/>
    <p:sldId id="259" r:id="rId17"/>
    <p:sldId id="260" r:id="rId18"/>
    <p:sldId id="261" r:id="rId19"/>
    <p:sldId id="262" r:id="rId20"/>
    <p:sldId id="280" r:id="rId21"/>
    <p:sldId id="279" r:id="rId22"/>
    <p:sldId id="282" r:id="rId23"/>
    <p:sldId id="281" r:id="rId24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A4EE7D-983B-49C7-AE8D-6316018D4292}" v="47" dt="2024-02-04T18:07:41.1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59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uraly Zhomartov" userId="fb5952ae26b0d8e1" providerId="LiveId" clId="{37A4EE7D-983B-49C7-AE8D-6316018D4292}"/>
    <pc:docChg chg="undo custSel addSld delSld modSld sldOrd modMainMaster">
      <pc:chgData name="Nuraly Zhomartov" userId="fb5952ae26b0d8e1" providerId="LiveId" clId="{37A4EE7D-983B-49C7-AE8D-6316018D4292}" dt="2024-02-04T19:35:44.155" v="1452"/>
      <pc:docMkLst>
        <pc:docMk/>
      </pc:docMkLst>
      <pc:sldChg chg="modTransition">
        <pc:chgData name="Nuraly Zhomartov" userId="fb5952ae26b0d8e1" providerId="LiveId" clId="{37A4EE7D-983B-49C7-AE8D-6316018D4292}" dt="2024-02-04T15:50:27.652" v="11"/>
        <pc:sldMkLst>
          <pc:docMk/>
          <pc:sldMk cId="0" sldId="256"/>
        </pc:sldMkLst>
      </pc:sldChg>
      <pc:sldChg chg="modTransition">
        <pc:chgData name="Nuraly Zhomartov" userId="fb5952ae26b0d8e1" providerId="LiveId" clId="{37A4EE7D-983B-49C7-AE8D-6316018D4292}" dt="2024-02-04T15:50:16.281" v="8"/>
        <pc:sldMkLst>
          <pc:docMk/>
          <pc:sldMk cId="0" sldId="257"/>
        </pc:sldMkLst>
      </pc:sldChg>
      <pc:sldChg chg="modTransition">
        <pc:chgData name="Nuraly Zhomartov" userId="fb5952ae26b0d8e1" providerId="LiveId" clId="{37A4EE7D-983B-49C7-AE8D-6316018D4292}" dt="2024-02-04T15:50:16.281" v="8"/>
        <pc:sldMkLst>
          <pc:docMk/>
          <pc:sldMk cId="0" sldId="258"/>
        </pc:sldMkLst>
      </pc:sldChg>
      <pc:sldChg chg="modTransition">
        <pc:chgData name="Nuraly Zhomartov" userId="fb5952ae26b0d8e1" providerId="LiveId" clId="{37A4EE7D-983B-49C7-AE8D-6316018D4292}" dt="2024-02-04T15:50:16.281" v="8"/>
        <pc:sldMkLst>
          <pc:docMk/>
          <pc:sldMk cId="0" sldId="259"/>
        </pc:sldMkLst>
      </pc:sldChg>
      <pc:sldChg chg="add del modTransition">
        <pc:chgData name="Nuraly Zhomartov" userId="fb5952ae26b0d8e1" providerId="LiveId" clId="{37A4EE7D-983B-49C7-AE8D-6316018D4292}" dt="2024-02-04T16:43:50.245" v="996" actId="47"/>
        <pc:sldMkLst>
          <pc:docMk/>
          <pc:sldMk cId="0" sldId="260"/>
        </pc:sldMkLst>
      </pc:sldChg>
      <pc:sldChg chg="add del modTransition">
        <pc:chgData name="Nuraly Zhomartov" userId="fb5952ae26b0d8e1" providerId="LiveId" clId="{37A4EE7D-983B-49C7-AE8D-6316018D4292}" dt="2024-02-04T16:43:50.834" v="997" actId="47"/>
        <pc:sldMkLst>
          <pc:docMk/>
          <pc:sldMk cId="0" sldId="261"/>
        </pc:sldMkLst>
      </pc:sldChg>
      <pc:sldChg chg="modSp add del mod modTransition">
        <pc:chgData name="Nuraly Zhomartov" userId="fb5952ae26b0d8e1" providerId="LiveId" clId="{37A4EE7D-983B-49C7-AE8D-6316018D4292}" dt="2024-02-04T16:43:57.623" v="1000" actId="20577"/>
        <pc:sldMkLst>
          <pc:docMk/>
          <pc:sldMk cId="0" sldId="262"/>
        </pc:sldMkLst>
        <pc:spChg chg="mod">
          <ac:chgData name="Nuraly Zhomartov" userId="fb5952ae26b0d8e1" providerId="LiveId" clId="{37A4EE7D-983B-49C7-AE8D-6316018D4292}" dt="2024-02-04T16:43:57.623" v="1000" actId="20577"/>
          <ac:spMkLst>
            <pc:docMk/>
            <pc:sldMk cId="0" sldId="262"/>
            <ac:spMk id="3" creationId="{00000000-0000-0000-0000-000000000000}"/>
          </ac:spMkLst>
        </pc:spChg>
      </pc:sldChg>
      <pc:sldChg chg="del modTransition">
        <pc:chgData name="Nuraly Zhomartov" userId="fb5952ae26b0d8e1" providerId="LiveId" clId="{37A4EE7D-983B-49C7-AE8D-6316018D4292}" dt="2024-02-04T16:43:14.337" v="992" actId="47"/>
        <pc:sldMkLst>
          <pc:docMk/>
          <pc:sldMk cId="0" sldId="263"/>
        </pc:sldMkLst>
      </pc:sldChg>
      <pc:sldChg chg="del modTransition">
        <pc:chgData name="Nuraly Zhomartov" userId="fb5952ae26b0d8e1" providerId="LiveId" clId="{37A4EE7D-983B-49C7-AE8D-6316018D4292}" dt="2024-02-04T16:43:13.944" v="991" actId="47"/>
        <pc:sldMkLst>
          <pc:docMk/>
          <pc:sldMk cId="0" sldId="264"/>
        </pc:sldMkLst>
      </pc:sldChg>
      <pc:sldChg chg="del modTransition">
        <pc:chgData name="Nuraly Zhomartov" userId="fb5952ae26b0d8e1" providerId="LiveId" clId="{37A4EE7D-983B-49C7-AE8D-6316018D4292}" dt="2024-02-04T16:22:08.476" v="885" actId="47"/>
        <pc:sldMkLst>
          <pc:docMk/>
          <pc:sldMk cId="0" sldId="265"/>
        </pc:sldMkLst>
      </pc:sldChg>
      <pc:sldChg chg="del modTransition">
        <pc:chgData name="Nuraly Zhomartov" userId="fb5952ae26b0d8e1" providerId="LiveId" clId="{37A4EE7D-983B-49C7-AE8D-6316018D4292}" dt="2024-02-04T16:22:08.053" v="884" actId="47"/>
        <pc:sldMkLst>
          <pc:docMk/>
          <pc:sldMk cId="0" sldId="266"/>
        </pc:sldMkLst>
      </pc:sldChg>
      <pc:sldChg chg="delSp modSp new mod ord">
        <pc:chgData name="Nuraly Zhomartov" userId="fb5952ae26b0d8e1" providerId="LiveId" clId="{37A4EE7D-983B-49C7-AE8D-6316018D4292}" dt="2024-02-04T15:57:28.361" v="64" actId="1076"/>
        <pc:sldMkLst>
          <pc:docMk/>
          <pc:sldMk cId="115974463" sldId="267"/>
        </pc:sldMkLst>
        <pc:spChg chg="mod">
          <ac:chgData name="Nuraly Zhomartov" userId="fb5952ae26b0d8e1" providerId="LiveId" clId="{37A4EE7D-983B-49C7-AE8D-6316018D4292}" dt="2024-02-04T15:57:28.361" v="64" actId="1076"/>
          <ac:spMkLst>
            <pc:docMk/>
            <pc:sldMk cId="115974463" sldId="267"/>
            <ac:spMk id="2" creationId="{EFF54FC3-A2A6-ECCF-4C04-7E3D7682464D}"/>
          </ac:spMkLst>
        </pc:spChg>
        <pc:spChg chg="del">
          <ac:chgData name="Nuraly Zhomartov" userId="fb5952ae26b0d8e1" providerId="LiveId" clId="{37A4EE7D-983B-49C7-AE8D-6316018D4292}" dt="2024-02-04T15:57:25.341" v="63" actId="478"/>
          <ac:spMkLst>
            <pc:docMk/>
            <pc:sldMk cId="115974463" sldId="267"/>
            <ac:spMk id="3" creationId="{C04B215B-0DEA-6D82-9985-B8C40D00BA63}"/>
          </ac:spMkLst>
        </pc:spChg>
      </pc:sldChg>
      <pc:sldChg chg="addSp delSp modSp add del mod ord modTransition">
        <pc:chgData name="Nuraly Zhomartov" userId="fb5952ae26b0d8e1" providerId="LiveId" clId="{37A4EE7D-983B-49C7-AE8D-6316018D4292}" dt="2024-02-04T15:59:42.603" v="86" actId="1076"/>
        <pc:sldMkLst>
          <pc:docMk/>
          <pc:sldMk cId="555168659" sldId="268"/>
        </pc:sldMkLst>
        <pc:spChg chg="del">
          <ac:chgData name="Nuraly Zhomartov" userId="fb5952ae26b0d8e1" providerId="LiveId" clId="{37A4EE7D-983B-49C7-AE8D-6316018D4292}" dt="2024-02-04T15:59:21.922" v="79" actId="478"/>
          <ac:spMkLst>
            <pc:docMk/>
            <pc:sldMk cId="555168659" sldId="268"/>
            <ac:spMk id="2" creationId="{862E90FE-641E-F9FA-618F-522E87275633}"/>
          </ac:spMkLst>
        </pc:spChg>
        <pc:spChg chg="del">
          <ac:chgData name="Nuraly Zhomartov" userId="fb5952ae26b0d8e1" providerId="LiveId" clId="{37A4EE7D-983B-49C7-AE8D-6316018D4292}" dt="2024-02-04T15:59:18.625" v="76" actId="931"/>
          <ac:spMkLst>
            <pc:docMk/>
            <pc:sldMk cId="555168659" sldId="268"/>
            <ac:spMk id="3" creationId="{A74E0781-456D-8F4F-B599-FBEDB33984DC}"/>
          </ac:spMkLst>
        </pc:spChg>
        <pc:picChg chg="add mod">
          <ac:chgData name="Nuraly Zhomartov" userId="fb5952ae26b0d8e1" providerId="LiveId" clId="{37A4EE7D-983B-49C7-AE8D-6316018D4292}" dt="2024-02-04T15:59:42.603" v="86" actId="1076"/>
          <ac:picMkLst>
            <pc:docMk/>
            <pc:sldMk cId="555168659" sldId="268"/>
            <ac:picMk id="5" creationId="{216A8A3E-9F8A-2DC0-B3C9-F84C62432B64}"/>
          </ac:picMkLst>
        </pc:picChg>
      </pc:sldChg>
      <pc:sldChg chg="addSp delSp modSp add mod ord">
        <pc:chgData name="Nuraly Zhomartov" userId="fb5952ae26b0d8e1" providerId="LiveId" clId="{37A4EE7D-983B-49C7-AE8D-6316018D4292}" dt="2024-02-04T15:58:54.751" v="75" actId="1076"/>
        <pc:sldMkLst>
          <pc:docMk/>
          <pc:sldMk cId="3545293603" sldId="269"/>
        </pc:sldMkLst>
        <pc:spChg chg="del">
          <ac:chgData name="Nuraly Zhomartov" userId="fb5952ae26b0d8e1" providerId="LiveId" clId="{37A4EE7D-983B-49C7-AE8D-6316018D4292}" dt="2024-02-04T15:58:34.365" v="66" actId="21"/>
          <ac:spMkLst>
            <pc:docMk/>
            <pc:sldMk cId="3545293603" sldId="269"/>
            <ac:spMk id="2" creationId="{7F11D8A9-6B7D-DAD0-050B-1170F30AB159}"/>
          </ac:spMkLst>
        </pc:spChg>
        <pc:spChg chg="del">
          <ac:chgData name="Nuraly Zhomartov" userId="fb5952ae26b0d8e1" providerId="LiveId" clId="{37A4EE7D-983B-49C7-AE8D-6316018D4292}" dt="2024-02-04T15:58:30.323" v="65" actId="931"/>
          <ac:spMkLst>
            <pc:docMk/>
            <pc:sldMk cId="3545293603" sldId="269"/>
            <ac:spMk id="3" creationId="{0D76183F-BF17-BFD6-7382-0718286E9340}"/>
          </ac:spMkLst>
        </pc:spChg>
        <pc:picChg chg="add mod">
          <ac:chgData name="Nuraly Zhomartov" userId="fb5952ae26b0d8e1" providerId="LiveId" clId="{37A4EE7D-983B-49C7-AE8D-6316018D4292}" dt="2024-02-04T15:58:54.751" v="75" actId="1076"/>
          <ac:picMkLst>
            <pc:docMk/>
            <pc:sldMk cId="3545293603" sldId="269"/>
            <ac:picMk id="5" creationId="{29F6BF09-716A-0E20-3535-7F4D836312FC}"/>
          </ac:picMkLst>
        </pc:picChg>
      </pc:sldChg>
      <pc:sldChg chg="modSp new mod">
        <pc:chgData name="Nuraly Zhomartov" userId="fb5952ae26b0d8e1" providerId="LiveId" clId="{37A4EE7D-983B-49C7-AE8D-6316018D4292}" dt="2024-02-04T16:01:38.952" v="119" actId="14100"/>
        <pc:sldMkLst>
          <pc:docMk/>
          <pc:sldMk cId="148004366" sldId="270"/>
        </pc:sldMkLst>
        <pc:spChg chg="mod">
          <ac:chgData name="Nuraly Zhomartov" userId="fb5952ae26b0d8e1" providerId="LiveId" clId="{37A4EE7D-983B-49C7-AE8D-6316018D4292}" dt="2024-02-04T16:01:35.937" v="118" actId="404"/>
          <ac:spMkLst>
            <pc:docMk/>
            <pc:sldMk cId="148004366" sldId="270"/>
            <ac:spMk id="2" creationId="{A6813BBF-EF23-615A-A8EF-9A2CB34908B5}"/>
          </ac:spMkLst>
        </pc:spChg>
        <pc:spChg chg="mod">
          <ac:chgData name="Nuraly Zhomartov" userId="fb5952ae26b0d8e1" providerId="LiveId" clId="{37A4EE7D-983B-49C7-AE8D-6316018D4292}" dt="2024-02-04T16:01:38.952" v="119" actId="14100"/>
          <ac:spMkLst>
            <pc:docMk/>
            <pc:sldMk cId="148004366" sldId="270"/>
            <ac:spMk id="3" creationId="{05B6E5BC-7253-EDEE-CCEB-A3EF2612C0B6}"/>
          </ac:spMkLst>
        </pc:spChg>
      </pc:sldChg>
      <pc:sldChg chg="modSp new mod">
        <pc:chgData name="Nuraly Zhomartov" userId="fb5952ae26b0d8e1" providerId="LiveId" clId="{37A4EE7D-983B-49C7-AE8D-6316018D4292}" dt="2024-02-04T16:08:45.707" v="167" actId="255"/>
        <pc:sldMkLst>
          <pc:docMk/>
          <pc:sldMk cId="3901397727" sldId="271"/>
        </pc:sldMkLst>
        <pc:spChg chg="mod">
          <ac:chgData name="Nuraly Zhomartov" userId="fb5952ae26b0d8e1" providerId="LiveId" clId="{37A4EE7D-983B-49C7-AE8D-6316018D4292}" dt="2024-02-04T16:08:45.707" v="167" actId="255"/>
          <ac:spMkLst>
            <pc:docMk/>
            <pc:sldMk cId="3901397727" sldId="271"/>
            <ac:spMk id="2" creationId="{F82BCCB6-1A3D-1127-686C-A09BFF660B4A}"/>
          </ac:spMkLst>
        </pc:spChg>
        <pc:spChg chg="mod">
          <ac:chgData name="Nuraly Zhomartov" userId="fb5952ae26b0d8e1" providerId="LiveId" clId="{37A4EE7D-983B-49C7-AE8D-6316018D4292}" dt="2024-02-04T16:07:01.250" v="122" actId="20577"/>
          <ac:spMkLst>
            <pc:docMk/>
            <pc:sldMk cId="3901397727" sldId="271"/>
            <ac:spMk id="3" creationId="{C4E767C0-1D2F-BF58-1794-A7A1D561F9A4}"/>
          </ac:spMkLst>
        </pc:spChg>
      </pc:sldChg>
      <pc:sldChg chg="modSp new mod">
        <pc:chgData name="Nuraly Zhomartov" userId="fb5952ae26b0d8e1" providerId="LiveId" clId="{37A4EE7D-983B-49C7-AE8D-6316018D4292}" dt="2024-02-04T16:11:59.168" v="420" actId="20577"/>
        <pc:sldMkLst>
          <pc:docMk/>
          <pc:sldMk cId="3452826761" sldId="272"/>
        </pc:sldMkLst>
        <pc:spChg chg="mod">
          <ac:chgData name="Nuraly Zhomartov" userId="fb5952ae26b0d8e1" providerId="LiveId" clId="{37A4EE7D-983B-49C7-AE8D-6316018D4292}" dt="2024-02-04T16:11:59.168" v="420" actId="20577"/>
          <ac:spMkLst>
            <pc:docMk/>
            <pc:sldMk cId="3452826761" sldId="272"/>
            <ac:spMk id="2" creationId="{87815541-8791-065B-E410-29BA2FC5E803}"/>
          </ac:spMkLst>
        </pc:spChg>
        <pc:spChg chg="mod">
          <ac:chgData name="Nuraly Zhomartov" userId="fb5952ae26b0d8e1" providerId="LiveId" clId="{37A4EE7D-983B-49C7-AE8D-6316018D4292}" dt="2024-02-04T16:11:42.704" v="381" actId="20577"/>
          <ac:spMkLst>
            <pc:docMk/>
            <pc:sldMk cId="3452826761" sldId="272"/>
            <ac:spMk id="3" creationId="{AA514B3B-E6E9-0405-6FA5-9775B37296BF}"/>
          </ac:spMkLst>
        </pc:spChg>
      </pc:sldChg>
      <pc:sldChg chg="addSp delSp modSp new mod">
        <pc:chgData name="Nuraly Zhomartov" userId="fb5952ae26b0d8e1" providerId="LiveId" clId="{37A4EE7D-983B-49C7-AE8D-6316018D4292}" dt="2024-02-04T16:23:42.912" v="888" actId="20577"/>
        <pc:sldMkLst>
          <pc:docMk/>
          <pc:sldMk cId="4220801730" sldId="273"/>
        </pc:sldMkLst>
        <pc:spChg chg="mod">
          <ac:chgData name="Nuraly Zhomartov" userId="fb5952ae26b0d8e1" providerId="LiveId" clId="{37A4EE7D-983B-49C7-AE8D-6316018D4292}" dt="2024-02-04T16:23:42.912" v="888" actId="20577"/>
          <ac:spMkLst>
            <pc:docMk/>
            <pc:sldMk cId="4220801730" sldId="273"/>
            <ac:spMk id="2" creationId="{B03DAD6E-08B5-87F2-D46C-C84EE130FAA0}"/>
          </ac:spMkLst>
        </pc:spChg>
        <pc:spChg chg="del">
          <ac:chgData name="Nuraly Zhomartov" userId="fb5952ae26b0d8e1" providerId="LiveId" clId="{37A4EE7D-983B-49C7-AE8D-6316018D4292}" dt="2024-02-04T16:17:12.261" v="506" actId="931"/>
          <ac:spMkLst>
            <pc:docMk/>
            <pc:sldMk cId="4220801730" sldId="273"/>
            <ac:spMk id="3" creationId="{92DC3626-BEE2-F5CA-AB7C-01999EB587ED}"/>
          </ac:spMkLst>
        </pc:spChg>
        <pc:picChg chg="add mod">
          <ac:chgData name="Nuraly Zhomartov" userId="fb5952ae26b0d8e1" providerId="LiveId" clId="{37A4EE7D-983B-49C7-AE8D-6316018D4292}" dt="2024-02-04T16:19:39.944" v="865" actId="1076"/>
          <ac:picMkLst>
            <pc:docMk/>
            <pc:sldMk cId="4220801730" sldId="273"/>
            <ac:picMk id="5" creationId="{78AA1226-C3C9-1901-62FD-3804DC569733}"/>
          </ac:picMkLst>
        </pc:picChg>
      </pc:sldChg>
      <pc:sldChg chg="addSp delSp modSp new mod">
        <pc:chgData name="Nuraly Zhomartov" userId="fb5952ae26b0d8e1" providerId="LiveId" clId="{37A4EE7D-983B-49C7-AE8D-6316018D4292}" dt="2024-02-04T17:16:46.715" v="1354" actId="20577"/>
        <pc:sldMkLst>
          <pc:docMk/>
          <pc:sldMk cId="1939616270" sldId="274"/>
        </pc:sldMkLst>
        <pc:spChg chg="mod">
          <ac:chgData name="Nuraly Zhomartov" userId="fb5952ae26b0d8e1" providerId="LiveId" clId="{37A4EE7D-983B-49C7-AE8D-6316018D4292}" dt="2024-02-04T17:16:46.715" v="1354" actId="20577"/>
          <ac:spMkLst>
            <pc:docMk/>
            <pc:sldMk cId="1939616270" sldId="274"/>
            <ac:spMk id="2" creationId="{5A9E64AA-5430-01F4-B95C-9C3065D5D224}"/>
          </ac:spMkLst>
        </pc:spChg>
        <pc:spChg chg="del">
          <ac:chgData name="Nuraly Zhomartov" userId="fb5952ae26b0d8e1" providerId="LiveId" clId="{37A4EE7D-983B-49C7-AE8D-6316018D4292}" dt="2024-02-04T16:13:10.680" v="423" actId="931"/>
          <ac:spMkLst>
            <pc:docMk/>
            <pc:sldMk cId="1939616270" sldId="274"/>
            <ac:spMk id="3" creationId="{B0CFCD32-2568-C774-5222-3E5621542189}"/>
          </ac:spMkLst>
        </pc:spChg>
        <pc:picChg chg="add mod modCrop">
          <ac:chgData name="Nuraly Zhomartov" userId="fb5952ae26b0d8e1" providerId="LiveId" clId="{37A4EE7D-983B-49C7-AE8D-6316018D4292}" dt="2024-02-04T16:46:18.023" v="1070" actId="14100"/>
          <ac:picMkLst>
            <pc:docMk/>
            <pc:sldMk cId="1939616270" sldId="274"/>
            <ac:picMk id="5" creationId="{18BC83F9-A927-4A6D-FF41-B5DE19D333AE}"/>
          </ac:picMkLst>
        </pc:picChg>
        <pc:picChg chg="add mod modCrop">
          <ac:chgData name="Nuraly Zhomartov" userId="fb5952ae26b0d8e1" providerId="LiveId" clId="{37A4EE7D-983B-49C7-AE8D-6316018D4292}" dt="2024-02-04T16:15:16.832" v="505" actId="1076"/>
          <ac:picMkLst>
            <pc:docMk/>
            <pc:sldMk cId="1939616270" sldId="274"/>
            <ac:picMk id="7" creationId="{B0F2E1A7-6330-2E3F-2196-2BEF7833DCDA}"/>
          </ac:picMkLst>
        </pc:picChg>
      </pc:sldChg>
      <pc:sldChg chg="addSp modSp add mod ord modAnim">
        <pc:chgData name="Nuraly Zhomartov" userId="fb5952ae26b0d8e1" providerId="LiveId" clId="{37A4EE7D-983B-49C7-AE8D-6316018D4292}" dt="2024-02-04T17:17:40.453" v="1366" actId="20577"/>
        <pc:sldMkLst>
          <pc:docMk/>
          <pc:sldMk cId="2869769558" sldId="275"/>
        </pc:sldMkLst>
        <pc:spChg chg="mod">
          <ac:chgData name="Nuraly Zhomartov" userId="fb5952ae26b0d8e1" providerId="LiveId" clId="{37A4EE7D-983B-49C7-AE8D-6316018D4292}" dt="2024-02-04T16:20:50.206" v="883" actId="13926"/>
          <ac:spMkLst>
            <pc:docMk/>
            <pc:sldMk cId="2869769558" sldId="275"/>
            <ac:spMk id="2" creationId="{E773DD82-D4A2-13D9-C6B9-9F9B8352B65A}"/>
          </ac:spMkLst>
        </pc:spChg>
        <pc:spChg chg="mod">
          <ac:chgData name="Nuraly Zhomartov" userId="fb5952ae26b0d8e1" providerId="LiveId" clId="{37A4EE7D-983B-49C7-AE8D-6316018D4292}" dt="2024-02-04T17:17:40.453" v="1366" actId="20577"/>
          <ac:spMkLst>
            <pc:docMk/>
            <pc:sldMk cId="2869769558" sldId="275"/>
            <ac:spMk id="3" creationId="{6FB480F4-8ED3-0274-9C52-524EA62D0F4B}"/>
          </ac:spMkLst>
        </pc:spChg>
        <pc:picChg chg="add mod">
          <ac:chgData name="Nuraly Zhomartov" userId="fb5952ae26b0d8e1" providerId="LiveId" clId="{37A4EE7D-983B-49C7-AE8D-6316018D4292}" dt="2024-02-04T16:22:37.557" v="887" actId="1076"/>
          <ac:picMkLst>
            <pc:docMk/>
            <pc:sldMk cId="2869769558" sldId="275"/>
            <ac:picMk id="4" creationId="{DF219881-4ED0-9905-A502-FCACD5EDBB15}"/>
          </ac:picMkLst>
        </pc:picChg>
      </pc:sldChg>
      <pc:sldChg chg="addSp delSp modSp new mod">
        <pc:chgData name="Nuraly Zhomartov" userId="fb5952ae26b0d8e1" providerId="LiveId" clId="{37A4EE7D-983B-49C7-AE8D-6316018D4292}" dt="2024-02-04T16:27:37.882" v="904" actId="14100"/>
        <pc:sldMkLst>
          <pc:docMk/>
          <pc:sldMk cId="556469726" sldId="276"/>
        </pc:sldMkLst>
        <pc:spChg chg="del">
          <ac:chgData name="Nuraly Zhomartov" userId="fb5952ae26b0d8e1" providerId="LiveId" clId="{37A4EE7D-983B-49C7-AE8D-6316018D4292}" dt="2024-02-04T16:27:23.002" v="897" actId="478"/>
          <ac:spMkLst>
            <pc:docMk/>
            <pc:sldMk cId="556469726" sldId="276"/>
            <ac:spMk id="2" creationId="{D4FE56E6-4BE9-42AA-8009-A53BEA0692A9}"/>
          </ac:spMkLst>
        </pc:spChg>
        <pc:spChg chg="del">
          <ac:chgData name="Nuraly Zhomartov" userId="fb5952ae26b0d8e1" providerId="LiveId" clId="{37A4EE7D-983B-49C7-AE8D-6316018D4292}" dt="2024-02-04T16:27:06.976" v="890" actId="931"/>
          <ac:spMkLst>
            <pc:docMk/>
            <pc:sldMk cId="556469726" sldId="276"/>
            <ac:spMk id="3" creationId="{91A3A3D1-9D17-07C2-7EB8-B8FA24D3D785}"/>
          </ac:spMkLst>
        </pc:spChg>
        <pc:picChg chg="add mod modCrop">
          <ac:chgData name="Nuraly Zhomartov" userId="fb5952ae26b0d8e1" providerId="LiveId" clId="{37A4EE7D-983B-49C7-AE8D-6316018D4292}" dt="2024-02-04T16:27:37.882" v="904" actId="14100"/>
          <ac:picMkLst>
            <pc:docMk/>
            <pc:sldMk cId="556469726" sldId="276"/>
            <ac:picMk id="5" creationId="{A399122B-20EE-BE88-C8BB-CF17664CFB7A}"/>
          </ac:picMkLst>
        </pc:picChg>
      </pc:sldChg>
      <pc:sldChg chg="delSp modSp new mod">
        <pc:chgData name="Nuraly Zhomartov" userId="fb5952ae26b0d8e1" providerId="LiveId" clId="{37A4EE7D-983B-49C7-AE8D-6316018D4292}" dt="2024-02-04T16:38:03.528" v="917" actId="20577"/>
        <pc:sldMkLst>
          <pc:docMk/>
          <pc:sldMk cId="828746048" sldId="277"/>
        </pc:sldMkLst>
        <pc:spChg chg="mod">
          <ac:chgData name="Nuraly Zhomartov" userId="fb5952ae26b0d8e1" providerId="LiveId" clId="{37A4EE7D-983B-49C7-AE8D-6316018D4292}" dt="2024-02-04T16:38:03.528" v="917" actId="20577"/>
          <ac:spMkLst>
            <pc:docMk/>
            <pc:sldMk cId="828746048" sldId="277"/>
            <ac:spMk id="2" creationId="{FE928E1A-BD12-60F7-1750-56984D042459}"/>
          </ac:spMkLst>
        </pc:spChg>
        <pc:spChg chg="del">
          <ac:chgData name="Nuraly Zhomartov" userId="fb5952ae26b0d8e1" providerId="LiveId" clId="{37A4EE7D-983B-49C7-AE8D-6316018D4292}" dt="2024-02-04T16:30:38.846" v="906" actId="21"/>
          <ac:spMkLst>
            <pc:docMk/>
            <pc:sldMk cId="828746048" sldId="277"/>
            <ac:spMk id="3" creationId="{5E4A2B13-5A88-6803-0352-8720822D7F92}"/>
          </ac:spMkLst>
        </pc:spChg>
      </pc:sldChg>
      <pc:sldChg chg="addSp delSp modSp new mod modAnim">
        <pc:chgData name="Nuraly Zhomartov" userId="fb5952ae26b0d8e1" providerId="LiveId" clId="{37A4EE7D-983B-49C7-AE8D-6316018D4292}" dt="2024-02-04T17:03:16.788" v="1337" actId="1076"/>
        <pc:sldMkLst>
          <pc:docMk/>
          <pc:sldMk cId="1050480307" sldId="278"/>
        </pc:sldMkLst>
        <pc:spChg chg="mod">
          <ac:chgData name="Nuraly Zhomartov" userId="fb5952ae26b0d8e1" providerId="LiveId" clId="{37A4EE7D-983B-49C7-AE8D-6316018D4292}" dt="2024-02-04T16:42:37.892" v="986" actId="1076"/>
          <ac:spMkLst>
            <pc:docMk/>
            <pc:sldMk cId="1050480307" sldId="278"/>
            <ac:spMk id="2" creationId="{EAA66DEA-BE29-2E60-CA91-8830F95A3E53}"/>
          </ac:spMkLst>
        </pc:spChg>
        <pc:spChg chg="del">
          <ac:chgData name="Nuraly Zhomartov" userId="fb5952ae26b0d8e1" providerId="LiveId" clId="{37A4EE7D-983B-49C7-AE8D-6316018D4292}" dt="2024-02-04T16:41:54.072" v="923" actId="931"/>
          <ac:spMkLst>
            <pc:docMk/>
            <pc:sldMk cId="1050480307" sldId="278"/>
            <ac:spMk id="3" creationId="{1E4ACC4E-8C37-A9CA-108F-5774732D698D}"/>
          </ac:spMkLst>
        </pc:spChg>
        <pc:picChg chg="add mod">
          <ac:chgData name="Nuraly Zhomartov" userId="fb5952ae26b0d8e1" providerId="LiveId" clId="{37A4EE7D-983B-49C7-AE8D-6316018D4292}" dt="2024-02-04T16:55:43.003" v="1332" actId="14100"/>
          <ac:picMkLst>
            <pc:docMk/>
            <pc:sldMk cId="1050480307" sldId="278"/>
            <ac:picMk id="5" creationId="{E6043E1B-92AF-698D-40EC-DB3A5B411F72}"/>
          </ac:picMkLst>
        </pc:picChg>
        <pc:picChg chg="add mod">
          <ac:chgData name="Nuraly Zhomartov" userId="fb5952ae26b0d8e1" providerId="LiveId" clId="{37A4EE7D-983B-49C7-AE8D-6316018D4292}" dt="2024-02-04T17:03:16.788" v="1337" actId="1076"/>
          <ac:picMkLst>
            <pc:docMk/>
            <pc:sldMk cId="1050480307" sldId="278"/>
            <ac:picMk id="6" creationId="{29EFBF42-9D22-C9E1-987A-EDA097017855}"/>
          </ac:picMkLst>
        </pc:picChg>
      </pc:sldChg>
      <pc:sldChg chg="modSp new mod ord">
        <pc:chgData name="Nuraly Zhomartov" userId="fb5952ae26b0d8e1" providerId="LiveId" clId="{37A4EE7D-983B-49C7-AE8D-6316018D4292}" dt="2024-02-04T19:35:44.155" v="1452"/>
        <pc:sldMkLst>
          <pc:docMk/>
          <pc:sldMk cId="2198365819" sldId="279"/>
        </pc:sldMkLst>
        <pc:spChg chg="mod">
          <ac:chgData name="Nuraly Zhomartov" userId="fb5952ae26b0d8e1" providerId="LiveId" clId="{37A4EE7D-983B-49C7-AE8D-6316018D4292}" dt="2024-02-04T16:45:02.752" v="1020" actId="20577"/>
          <ac:spMkLst>
            <pc:docMk/>
            <pc:sldMk cId="2198365819" sldId="279"/>
            <ac:spMk id="2" creationId="{03F2E8A9-9EE0-977A-F9CD-AEDCEA97A7E2}"/>
          </ac:spMkLst>
        </pc:spChg>
        <pc:spChg chg="mod">
          <ac:chgData name="Nuraly Zhomartov" userId="fb5952ae26b0d8e1" providerId="LiveId" clId="{37A4EE7D-983B-49C7-AE8D-6316018D4292}" dt="2024-02-04T16:47:29.204" v="1302" actId="20577"/>
          <ac:spMkLst>
            <pc:docMk/>
            <pc:sldMk cId="2198365819" sldId="279"/>
            <ac:spMk id="3" creationId="{4425EEC5-DA33-4F13-06AF-71EF1BD5A0AE}"/>
          </ac:spMkLst>
        </pc:spChg>
      </pc:sldChg>
      <pc:sldChg chg="addSp delSp modSp new mod ord">
        <pc:chgData name="Nuraly Zhomartov" userId="fb5952ae26b0d8e1" providerId="LiveId" clId="{37A4EE7D-983B-49C7-AE8D-6316018D4292}" dt="2024-02-04T19:35:39.528" v="1450"/>
        <pc:sldMkLst>
          <pc:docMk/>
          <pc:sldMk cId="2138964973" sldId="280"/>
        </pc:sldMkLst>
        <pc:spChg chg="del">
          <ac:chgData name="Nuraly Zhomartov" userId="fb5952ae26b0d8e1" providerId="LiveId" clId="{37A4EE7D-983B-49C7-AE8D-6316018D4292}" dt="2024-02-04T16:53:41.543" v="1312" actId="21"/>
          <ac:spMkLst>
            <pc:docMk/>
            <pc:sldMk cId="2138964973" sldId="280"/>
            <ac:spMk id="2" creationId="{8167CD70-7B83-18F2-CFC1-364E053B698D}"/>
          </ac:spMkLst>
        </pc:spChg>
        <pc:spChg chg="del">
          <ac:chgData name="Nuraly Zhomartov" userId="fb5952ae26b0d8e1" providerId="LiveId" clId="{37A4EE7D-983B-49C7-AE8D-6316018D4292}" dt="2024-02-04T16:51:23.398" v="1304" actId="931"/>
          <ac:spMkLst>
            <pc:docMk/>
            <pc:sldMk cId="2138964973" sldId="280"/>
            <ac:spMk id="3" creationId="{78BABD1C-45C7-A5F7-ADBA-FA8649597C6E}"/>
          </ac:spMkLst>
        </pc:spChg>
        <pc:picChg chg="add mod modCrop">
          <ac:chgData name="Nuraly Zhomartov" userId="fb5952ae26b0d8e1" providerId="LiveId" clId="{37A4EE7D-983B-49C7-AE8D-6316018D4292}" dt="2024-02-04T16:54:44.063" v="1331" actId="1076"/>
          <ac:picMkLst>
            <pc:docMk/>
            <pc:sldMk cId="2138964973" sldId="280"/>
            <ac:picMk id="5" creationId="{6574C529-7F33-FB31-0DCF-8324CBFFF839}"/>
          </ac:picMkLst>
        </pc:picChg>
      </pc:sldChg>
      <pc:sldChg chg="addSp modSp new mod modAnim">
        <pc:chgData name="Nuraly Zhomartov" userId="fb5952ae26b0d8e1" providerId="LiveId" clId="{37A4EE7D-983B-49C7-AE8D-6316018D4292}" dt="2024-02-04T17:16:03.336" v="1352" actId="1076"/>
        <pc:sldMkLst>
          <pc:docMk/>
          <pc:sldMk cId="1379916361" sldId="281"/>
        </pc:sldMkLst>
        <pc:picChg chg="add mod">
          <ac:chgData name="Nuraly Zhomartov" userId="fb5952ae26b0d8e1" providerId="LiveId" clId="{37A4EE7D-983B-49C7-AE8D-6316018D4292}" dt="2024-02-04T17:12:28.687" v="1349" actId="14100"/>
          <ac:picMkLst>
            <pc:docMk/>
            <pc:sldMk cId="1379916361" sldId="281"/>
            <ac:picMk id="3" creationId="{3CC0BCC5-6B35-1CAC-4CF8-E3F98B41DDA7}"/>
          </ac:picMkLst>
        </pc:picChg>
        <pc:picChg chg="add mod">
          <ac:chgData name="Nuraly Zhomartov" userId="fb5952ae26b0d8e1" providerId="LiveId" clId="{37A4EE7D-983B-49C7-AE8D-6316018D4292}" dt="2024-02-04T17:16:03.336" v="1352" actId="1076"/>
          <ac:picMkLst>
            <pc:docMk/>
            <pc:sldMk cId="1379916361" sldId="281"/>
            <ac:picMk id="4" creationId="{825EBFAE-025E-4B84-35D8-229B9FF5D41B}"/>
          </ac:picMkLst>
        </pc:picChg>
      </pc:sldChg>
      <pc:sldChg chg="modSp new mod ord">
        <pc:chgData name="Nuraly Zhomartov" userId="fb5952ae26b0d8e1" providerId="LiveId" clId="{37A4EE7D-983B-49C7-AE8D-6316018D4292}" dt="2024-02-04T18:51:08.553" v="1442"/>
        <pc:sldMkLst>
          <pc:docMk/>
          <pc:sldMk cId="3097623995" sldId="282"/>
        </pc:sldMkLst>
        <pc:spChg chg="mod">
          <ac:chgData name="Nuraly Zhomartov" userId="fb5952ae26b0d8e1" providerId="LiveId" clId="{37A4EE7D-983B-49C7-AE8D-6316018D4292}" dt="2024-02-04T18:07:46.859" v="1440" actId="20577"/>
          <ac:spMkLst>
            <pc:docMk/>
            <pc:sldMk cId="3097623995" sldId="282"/>
            <ac:spMk id="2" creationId="{389892A2-FEF8-2F83-83E7-EEC4E7C83019}"/>
          </ac:spMkLst>
        </pc:spChg>
        <pc:spChg chg="mod">
          <ac:chgData name="Nuraly Zhomartov" userId="fb5952ae26b0d8e1" providerId="LiveId" clId="{37A4EE7D-983B-49C7-AE8D-6316018D4292}" dt="2024-02-04T18:07:41.166" v="1427" actId="20577"/>
          <ac:spMkLst>
            <pc:docMk/>
            <pc:sldMk cId="3097623995" sldId="282"/>
            <ac:spMk id="3" creationId="{D1FA6764-ABB9-5DDF-A027-24360DF1D8F4}"/>
          </ac:spMkLst>
        </pc:spChg>
      </pc:sldChg>
      <pc:sldMasterChg chg="modTransition modSldLayout">
        <pc:chgData name="Nuraly Zhomartov" userId="fb5952ae26b0d8e1" providerId="LiveId" clId="{37A4EE7D-983B-49C7-AE8D-6316018D4292}" dt="2024-02-04T15:50:16.281" v="8"/>
        <pc:sldMasterMkLst>
          <pc:docMk/>
          <pc:sldMasterMk cId="0" sldId="2147483648"/>
        </pc:sldMasterMkLst>
        <pc:sldLayoutChg chg="modTransition">
          <pc:chgData name="Nuraly Zhomartov" userId="fb5952ae26b0d8e1" providerId="LiveId" clId="{37A4EE7D-983B-49C7-AE8D-6316018D4292}" dt="2024-02-04T15:50:16.281" v="8"/>
          <pc:sldLayoutMkLst>
            <pc:docMk/>
            <pc:sldMasterMk cId="0" sldId="2147483648"/>
            <pc:sldLayoutMk cId="0" sldId="2147483649"/>
          </pc:sldLayoutMkLst>
        </pc:sldLayoutChg>
        <pc:sldLayoutChg chg="modTransition">
          <pc:chgData name="Nuraly Zhomartov" userId="fb5952ae26b0d8e1" providerId="LiveId" clId="{37A4EE7D-983B-49C7-AE8D-6316018D4292}" dt="2024-02-04T15:50:16.281" v="8"/>
          <pc:sldLayoutMkLst>
            <pc:docMk/>
            <pc:sldMasterMk cId="0" sldId="2147483648"/>
            <pc:sldLayoutMk cId="0" sldId="2147483650"/>
          </pc:sldLayoutMkLst>
        </pc:sldLayoutChg>
        <pc:sldLayoutChg chg="modTransition">
          <pc:chgData name="Nuraly Zhomartov" userId="fb5952ae26b0d8e1" providerId="LiveId" clId="{37A4EE7D-983B-49C7-AE8D-6316018D4292}" dt="2024-02-04T15:50:16.281" v="8"/>
          <pc:sldLayoutMkLst>
            <pc:docMk/>
            <pc:sldMasterMk cId="0" sldId="2147483648"/>
            <pc:sldLayoutMk cId="0" sldId="2147483651"/>
          </pc:sldLayoutMkLst>
        </pc:sldLayoutChg>
        <pc:sldLayoutChg chg="modTransition">
          <pc:chgData name="Nuraly Zhomartov" userId="fb5952ae26b0d8e1" providerId="LiveId" clId="{37A4EE7D-983B-49C7-AE8D-6316018D4292}" dt="2024-02-04T15:50:16.281" v="8"/>
          <pc:sldLayoutMkLst>
            <pc:docMk/>
            <pc:sldMasterMk cId="0" sldId="2147483648"/>
            <pc:sldLayoutMk cId="0" sldId="2147483652"/>
          </pc:sldLayoutMkLst>
        </pc:sldLayoutChg>
        <pc:sldLayoutChg chg="modTransition">
          <pc:chgData name="Nuraly Zhomartov" userId="fb5952ae26b0d8e1" providerId="LiveId" clId="{37A4EE7D-983B-49C7-AE8D-6316018D4292}" dt="2024-02-04T15:50:16.281" v="8"/>
          <pc:sldLayoutMkLst>
            <pc:docMk/>
            <pc:sldMasterMk cId="0" sldId="2147483648"/>
            <pc:sldLayoutMk cId="0" sldId="2147483653"/>
          </pc:sldLayoutMkLst>
        </pc:sldLayoutChg>
        <pc:sldLayoutChg chg="modTransition">
          <pc:chgData name="Nuraly Zhomartov" userId="fb5952ae26b0d8e1" providerId="LiveId" clId="{37A4EE7D-983B-49C7-AE8D-6316018D4292}" dt="2024-02-04T15:50:16.281" v="8"/>
          <pc:sldLayoutMkLst>
            <pc:docMk/>
            <pc:sldMasterMk cId="0" sldId="2147483648"/>
            <pc:sldLayoutMk cId="0" sldId="2147483654"/>
          </pc:sldLayoutMkLst>
        </pc:sldLayoutChg>
        <pc:sldLayoutChg chg="modTransition">
          <pc:chgData name="Nuraly Zhomartov" userId="fb5952ae26b0d8e1" providerId="LiveId" clId="{37A4EE7D-983B-49C7-AE8D-6316018D4292}" dt="2024-02-04T15:50:16.281" v="8"/>
          <pc:sldLayoutMkLst>
            <pc:docMk/>
            <pc:sldMasterMk cId="0" sldId="2147483648"/>
            <pc:sldLayoutMk cId="0" sldId="2147483655"/>
          </pc:sldLayoutMkLst>
        </pc:sldLayoutChg>
        <pc:sldLayoutChg chg="modTransition">
          <pc:chgData name="Nuraly Zhomartov" userId="fb5952ae26b0d8e1" providerId="LiveId" clId="{37A4EE7D-983B-49C7-AE8D-6316018D4292}" dt="2024-02-04T15:50:16.281" v="8"/>
          <pc:sldLayoutMkLst>
            <pc:docMk/>
            <pc:sldMasterMk cId="0" sldId="2147483648"/>
            <pc:sldLayoutMk cId="0" sldId="2147483656"/>
          </pc:sldLayoutMkLst>
        </pc:sldLayoutChg>
        <pc:sldLayoutChg chg="modTransition">
          <pc:chgData name="Nuraly Zhomartov" userId="fb5952ae26b0d8e1" providerId="LiveId" clId="{37A4EE7D-983B-49C7-AE8D-6316018D4292}" dt="2024-02-04T15:50:16.281" v="8"/>
          <pc:sldLayoutMkLst>
            <pc:docMk/>
            <pc:sldMasterMk cId="0" sldId="2147483648"/>
            <pc:sldLayoutMk cId="0" sldId="2147483657"/>
          </pc:sldLayoutMkLst>
        </pc:sldLayoutChg>
        <pc:sldLayoutChg chg="modTransition">
          <pc:chgData name="Nuraly Zhomartov" userId="fb5952ae26b0d8e1" providerId="LiveId" clId="{37A4EE7D-983B-49C7-AE8D-6316018D4292}" dt="2024-02-04T15:50:16.281" v="8"/>
          <pc:sldLayoutMkLst>
            <pc:docMk/>
            <pc:sldMasterMk cId="0" sldId="2147483648"/>
            <pc:sldLayoutMk cId="0" sldId="2147483658"/>
          </pc:sldLayoutMkLst>
        </pc:sldLayoutChg>
        <pc:sldLayoutChg chg="modTransition">
          <pc:chgData name="Nuraly Zhomartov" userId="fb5952ae26b0d8e1" providerId="LiveId" clId="{37A4EE7D-983B-49C7-AE8D-6316018D4292}" dt="2024-02-04T15:50:16.281" v="8"/>
          <pc:sldLayoutMkLst>
            <pc:docMk/>
            <pc:sldMasterMk cId="0" sldId="2147483648"/>
            <pc:sldLayoutMk cId="0" sldId="214748365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6DD5-41AD-4DCC-8142-922311A933C7}" type="datetimeFigureOut">
              <a:rPr lang="da-DK" smtClean="0"/>
              <a:t>05-02-2024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A3368-A702-4CE8-84FF-20C665CBF58D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6DD5-41AD-4DCC-8142-922311A933C7}" type="datetimeFigureOut">
              <a:rPr lang="da-DK" smtClean="0"/>
              <a:t>05-02-2024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A3368-A702-4CE8-84FF-20C665CBF58D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6DD5-41AD-4DCC-8142-922311A933C7}" type="datetimeFigureOut">
              <a:rPr lang="da-DK" smtClean="0"/>
              <a:t>05-02-2024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A3368-A702-4CE8-84FF-20C665CBF58D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6DD5-41AD-4DCC-8142-922311A933C7}" type="datetimeFigureOut">
              <a:rPr lang="da-DK" smtClean="0"/>
              <a:t>05-02-2024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A3368-A702-4CE8-84FF-20C665CBF58D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6DD5-41AD-4DCC-8142-922311A933C7}" type="datetimeFigureOut">
              <a:rPr lang="da-DK" smtClean="0"/>
              <a:t>05-02-2024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A3368-A702-4CE8-84FF-20C665CBF58D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6DD5-41AD-4DCC-8142-922311A933C7}" type="datetimeFigureOut">
              <a:rPr lang="da-DK" smtClean="0"/>
              <a:t>05-02-2024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A3368-A702-4CE8-84FF-20C665CBF58D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6DD5-41AD-4DCC-8142-922311A933C7}" type="datetimeFigureOut">
              <a:rPr lang="da-DK" smtClean="0"/>
              <a:t>05-02-2024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A3368-A702-4CE8-84FF-20C665CBF58D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6DD5-41AD-4DCC-8142-922311A933C7}" type="datetimeFigureOut">
              <a:rPr lang="da-DK" smtClean="0"/>
              <a:t>05-02-2024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A3368-A702-4CE8-84FF-20C665CBF58D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6DD5-41AD-4DCC-8142-922311A933C7}" type="datetimeFigureOut">
              <a:rPr lang="da-DK" smtClean="0"/>
              <a:t>05-02-2024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A3368-A702-4CE8-84FF-20C665CBF58D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6DD5-41AD-4DCC-8142-922311A933C7}" type="datetimeFigureOut">
              <a:rPr lang="da-DK" smtClean="0"/>
              <a:t>05-02-2024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A3368-A702-4CE8-84FF-20C665CBF58D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6DD5-41AD-4DCC-8142-922311A933C7}" type="datetimeFigureOut">
              <a:rPr lang="da-DK" smtClean="0"/>
              <a:t>05-02-2024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A3368-A702-4CE8-84FF-20C665CBF58D}" type="slidenum">
              <a:rPr lang="da-DK" smtClean="0"/>
              <a:t>‹#›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 i masteren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16DD5-41AD-4DCC-8142-922311A933C7}" type="datetimeFigureOut">
              <a:rPr lang="da-DK" smtClean="0"/>
              <a:t>05-02-2024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A3368-A702-4CE8-84FF-20C665CBF58D}" type="slidenum">
              <a:rPr lang="da-DK" smtClean="0"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tQjd3yciezU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jsYmQi56_s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cJy33gtYuic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54FC3-A2A6-ECCF-4C04-7E3D76824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8000" dirty="0"/>
              <a:t>The 5</a:t>
            </a:r>
            <a:r>
              <a:rPr lang="en-US" sz="8000" baseline="30000" dirty="0"/>
              <a:t>th</a:t>
            </a:r>
            <a:r>
              <a:rPr lang="en-US" sz="8000" dirty="0"/>
              <a:t> of February.</a:t>
            </a:r>
            <a:br>
              <a:rPr lang="en-US" sz="8000" dirty="0"/>
            </a:br>
            <a:r>
              <a:rPr lang="en-US" sz="8000" dirty="0"/>
              <a:t>Classwork.</a:t>
            </a:r>
            <a:br>
              <a:rPr lang="en-US" dirty="0"/>
            </a:br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1159744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снимок экрана, программное обеспечение, Значок на компьютере&#10;&#10;Автоматически созданное описание">
            <a:extLst>
              <a:ext uri="{FF2B5EF4-FFF2-40B4-BE49-F238E27FC236}">
                <a16:creationId xmlns:a16="http://schemas.microsoft.com/office/drawing/2014/main" id="{A399122B-20EE-BE88-C8BB-CF17664CFB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6" t="29270" r="33891" b="45476"/>
          <a:stretch/>
        </p:blipFill>
        <p:spPr>
          <a:xfrm>
            <a:off x="0" y="1052736"/>
            <a:ext cx="9036496" cy="3335777"/>
          </a:xfrm>
        </p:spPr>
      </p:pic>
    </p:spTree>
    <p:extLst>
      <p:ext uri="{BB962C8B-B14F-4D97-AF65-F5344CB8AC3E}">
        <p14:creationId xmlns:p14="http://schemas.microsoft.com/office/powerpoint/2010/main" val="556469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928E1A-BD12-60F7-1750-56984D042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hlinkClick r:id="rId2"/>
              </a:rPr>
              <a:t>https://www.youtube.com/watch?v=tQjd3yciezU</a:t>
            </a:r>
            <a:r>
              <a:rPr lang="en-US" dirty="0"/>
              <a:t> </a:t>
            </a:r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828746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A66DEA-BE29-2E60-CA91-8830F95A3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1620" y="44884"/>
            <a:ext cx="6840760" cy="647812"/>
          </a:xfrm>
        </p:spPr>
        <p:txBody>
          <a:bodyPr>
            <a:normAutofit/>
          </a:bodyPr>
          <a:lstStyle/>
          <a:p>
            <a:r>
              <a:rPr lang="ru-RU" sz="3200" dirty="0"/>
              <a:t>Групповая работа</a:t>
            </a:r>
            <a:endParaRPr lang="ru-KZ" sz="3200" dirty="0"/>
          </a:p>
        </p:txBody>
      </p:sp>
      <p:pic>
        <p:nvPicPr>
          <p:cNvPr id="5" name="Объект 4" descr="Изображение выглядит как текст, диаграмма, Шрифт, рукописный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6043E1B-92AF-698D-40EC-DB3A5B411F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92697"/>
            <a:ext cx="8280920" cy="4778640"/>
          </a:xfrm>
        </p:spPr>
      </p:pic>
      <p:pic>
        <p:nvPicPr>
          <p:cNvPr id="6" name="Lana_Del_Rey_-_Born_To_Die_Official_Instrumental_66963920">
            <a:hlinkClick r:id="" action="ppaction://media"/>
            <a:extLst>
              <a:ext uri="{FF2B5EF4-FFF2-40B4-BE49-F238E27FC236}">
                <a16:creationId xmlns:a16="http://schemas.microsoft.com/office/drawing/2014/main" id="{29EFBF42-9D22-C9E1-987A-EDA0970178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3893" y="36879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4803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9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Rektangel 3"/>
          <p:cNvSpPr/>
          <p:nvPr/>
        </p:nvSpPr>
        <p:spPr>
          <a:xfrm>
            <a:off x="-792596" y="-171400"/>
            <a:ext cx="10729192" cy="70294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endParaRPr lang="da-DK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ektangel 4"/>
          <p:cNvSpPr/>
          <p:nvPr/>
        </p:nvSpPr>
        <p:spPr>
          <a:xfrm>
            <a:off x="1835696" y="1196752"/>
            <a:ext cx="5040560" cy="31683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a-DK" sz="96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USA</a:t>
            </a:r>
          </a:p>
          <a:p>
            <a:pPr algn="ctr"/>
            <a:r>
              <a:rPr lang="da-DK" sz="9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QUIZ</a:t>
            </a:r>
            <a:endParaRPr lang="da-DK" sz="9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Billede 5" descr="cactu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1628800"/>
            <a:ext cx="2610214" cy="4763165"/>
          </a:xfrm>
          <a:prstGeom prst="rect">
            <a:avLst/>
          </a:prstGeom>
        </p:spPr>
      </p:pic>
      <p:pic>
        <p:nvPicPr>
          <p:cNvPr id="7" name="Billede 6" descr="sheriff-cowboy-ha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4869160"/>
            <a:ext cx="2093551" cy="1532479"/>
          </a:xfrm>
          <a:prstGeom prst="rect">
            <a:avLst/>
          </a:prstGeom>
        </p:spPr>
      </p:pic>
      <p:pic>
        <p:nvPicPr>
          <p:cNvPr id="8" name="Billede 7" descr="sheriff-badg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80937" y="4077072"/>
            <a:ext cx="1163063" cy="1229454"/>
          </a:xfrm>
          <a:prstGeom prst="rect">
            <a:avLst/>
          </a:prstGeom>
        </p:spPr>
      </p:pic>
      <p:pic>
        <p:nvPicPr>
          <p:cNvPr id="9" name="Billede 8" descr="boy-celebrating-fourth-of-july (1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861048"/>
            <a:ext cx="1571845" cy="2619742"/>
          </a:xfrm>
          <a:prstGeom prst="rect">
            <a:avLst/>
          </a:prstGeom>
        </p:spPr>
      </p:pic>
      <p:pic>
        <p:nvPicPr>
          <p:cNvPr id="10" name="Billede 9" descr="firework-rocke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84377" y="4869160"/>
            <a:ext cx="975246" cy="1567360"/>
          </a:xfrm>
          <a:prstGeom prst="rect">
            <a:avLst/>
          </a:prstGeom>
        </p:spPr>
      </p:pic>
      <p:pic>
        <p:nvPicPr>
          <p:cNvPr id="11" name="Billede 10" descr="fourth-of-july-balloon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4048" y="3789040"/>
            <a:ext cx="866896" cy="1428950"/>
          </a:xfrm>
          <a:prstGeom prst="rect">
            <a:avLst/>
          </a:prstGeom>
        </p:spPr>
      </p:pic>
      <p:pic>
        <p:nvPicPr>
          <p:cNvPr id="12" name="Billede 11" descr="fourth-of-july-balloon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08104" y="1484784"/>
            <a:ext cx="866896" cy="1428950"/>
          </a:xfrm>
          <a:prstGeom prst="rect">
            <a:avLst/>
          </a:prstGeom>
        </p:spPr>
      </p:pic>
      <p:pic>
        <p:nvPicPr>
          <p:cNvPr id="13" name="Billede 12" descr="fourth-of-july-balloon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39752" y="2000050"/>
            <a:ext cx="866896" cy="1428950"/>
          </a:xfrm>
          <a:prstGeom prst="rect">
            <a:avLst/>
          </a:prstGeom>
        </p:spPr>
      </p:pic>
      <p:pic>
        <p:nvPicPr>
          <p:cNvPr id="14" name="Billede 13" descr="fourth-of-july-balloon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05104" y="476672"/>
            <a:ext cx="866896" cy="1428950"/>
          </a:xfrm>
          <a:prstGeom prst="rect">
            <a:avLst/>
          </a:prstGeom>
        </p:spPr>
      </p:pic>
      <p:pic>
        <p:nvPicPr>
          <p:cNvPr id="15" name="Billede 14" descr="patriotic-girl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47664" y="3931150"/>
            <a:ext cx="2160240" cy="2549639"/>
          </a:xfrm>
          <a:prstGeom prst="rect">
            <a:avLst/>
          </a:prstGeom>
        </p:spPr>
      </p:pic>
      <p:pic>
        <p:nvPicPr>
          <p:cNvPr id="16" name="Billede 15" descr="george-washington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0800000" flipV="1">
            <a:off x="-1" y="548680"/>
            <a:ext cx="1993182" cy="2880320"/>
          </a:xfrm>
          <a:prstGeom prst="rect">
            <a:avLst/>
          </a:prstGeom>
        </p:spPr>
      </p:pic>
      <p:pic>
        <p:nvPicPr>
          <p:cNvPr id="17" name="Billede 16" descr="liberty-bell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051720" y="548680"/>
            <a:ext cx="1080120" cy="1184342"/>
          </a:xfrm>
          <a:prstGeom prst="rect">
            <a:avLst/>
          </a:prstGeom>
        </p:spPr>
      </p:pic>
      <p:pic>
        <p:nvPicPr>
          <p:cNvPr id="18" name="Billede 17" descr="boy-halloween-trick-or-treaters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444208" y="0"/>
            <a:ext cx="2525599" cy="18840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Rektangel 2"/>
          <p:cNvSpPr/>
          <p:nvPr/>
        </p:nvSpPr>
        <p:spPr>
          <a:xfrm>
            <a:off x="2771800" y="476672"/>
            <a:ext cx="5904656" cy="60486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>
              <a:buAutoNum type="arabicPeriod"/>
            </a:pPr>
            <a:r>
              <a:rPr lang="da-DK" sz="4400" dirty="0" err="1"/>
              <a:t>Who</a:t>
            </a:r>
            <a:r>
              <a:rPr lang="da-DK" sz="4400" dirty="0"/>
              <a:t> </a:t>
            </a:r>
            <a:r>
              <a:rPr lang="da-DK" sz="4400" dirty="0" err="1"/>
              <a:t>discovered</a:t>
            </a:r>
            <a:r>
              <a:rPr lang="da-DK" sz="4400" dirty="0"/>
              <a:t> America?</a:t>
            </a:r>
          </a:p>
          <a:p>
            <a:pPr marL="742950" indent="-742950" algn="ctr">
              <a:buAutoNum type="alphaLcPeriod"/>
            </a:pPr>
            <a:r>
              <a:rPr lang="da-DK" sz="4400" dirty="0"/>
              <a:t>Marco Polo</a:t>
            </a:r>
          </a:p>
          <a:p>
            <a:pPr marL="742950" indent="-742950" algn="ctr">
              <a:buAutoNum type="alphaLcPeriod"/>
            </a:pPr>
            <a:r>
              <a:rPr lang="da-DK" sz="4400" dirty="0"/>
              <a:t>Christopher Columbus</a:t>
            </a:r>
          </a:p>
          <a:p>
            <a:pPr marL="742950" indent="-742950" algn="ctr">
              <a:buAutoNum type="alphaLcPeriod"/>
            </a:pPr>
            <a:r>
              <a:rPr lang="da-DK" sz="4400" dirty="0"/>
              <a:t>Martin Luther King</a:t>
            </a:r>
          </a:p>
        </p:txBody>
      </p:sp>
      <p:pic>
        <p:nvPicPr>
          <p:cNvPr id="4" name="Billede 3" descr="fourth-of-july-balloon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492896"/>
            <a:ext cx="2185602" cy="36026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Rektangel 2"/>
          <p:cNvSpPr/>
          <p:nvPr/>
        </p:nvSpPr>
        <p:spPr>
          <a:xfrm>
            <a:off x="2771800" y="476672"/>
            <a:ext cx="5904656" cy="60486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da-DK" sz="4400" dirty="0"/>
              <a:t>2. </a:t>
            </a:r>
            <a:r>
              <a:rPr lang="da-DK" sz="4400" dirty="0" err="1"/>
              <a:t>What</a:t>
            </a:r>
            <a:r>
              <a:rPr lang="da-DK" sz="4400" dirty="0"/>
              <a:t> </a:t>
            </a:r>
            <a:r>
              <a:rPr lang="da-DK" sz="4400" dirty="0" err="1"/>
              <a:t>colours</a:t>
            </a:r>
            <a:r>
              <a:rPr lang="da-DK" sz="4400" dirty="0"/>
              <a:t> do </a:t>
            </a:r>
            <a:r>
              <a:rPr lang="da-DK" sz="4400" dirty="0" err="1"/>
              <a:t>you</a:t>
            </a:r>
            <a:r>
              <a:rPr lang="da-DK" sz="4400" dirty="0"/>
              <a:t> find in the American flag?</a:t>
            </a:r>
          </a:p>
          <a:p>
            <a:pPr marL="742950" indent="-742950" algn="ctr">
              <a:buAutoNum type="alphaLcPeriod"/>
            </a:pPr>
            <a:r>
              <a:rPr lang="da-DK" sz="4400" dirty="0"/>
              <a:t>Red, </a:t>
            </a:r>
            <a:r>
              <a:rPr lang="da-DK" sz="4400" dirty="0" err="1"/>
              <a:t>white</a:t>
            </a:r>
            <a:r>
              <a:rPr lang="da-DK" sz="4400" dirty="0"/>
              <a:t> and </a:t>
            </a:r>
            <a:r>
              <a:rPr lang="da-DK" sz="4400" dirty="0" err="1"/>
              <a:t>grey</a:t>
            </a:r>
            <a:endParaRPr lang="da-DK" sz="4400" dirty="0"/>
          </a:p>
          <a:p>
            <a:pPr marL="742950" indent="-742950" algn="ctr">
              <a:buAutoNum type="alphaLcPeriod"/>
            </a:pPr>
            <a:r>
              <a:rPr lang="da-DK" sz="4400" dirty="0"/>
              <a:t>Red, </a:t>
            </a:r>
            <a:r>
              <a:rPr lang="da-DK" sz="4400" dirty="0" err="1"/>
              <a:t>white</a:t>
            </a:r>
            <a:r>
              <a:rPr lang="da-DK" sz="4400" dirty="0"/>
              <a:t> and </a:t>
            </a:r>
            <a:r>
              <a:rPr lang="da-DK" sz="4400" dirty="0" err="1"/>
              <a:t>blue</a:t>
            </a:r>
            <a:endParaRPr lang="da-DK" sz="4400" dirty="0"/>
          </a:p>
          <a:p>
            <a:pPr marL="742950" indent="-742950" algn="ctr">
              <a:buAutoNum type="alphaLcPeriod"/>
            </a:pPr>
            <a:r>
              <a:rPr lang="da-DK" sz="4400" dirty="0"/>
              <a:t>Red, </a:t>
            </a:r>
            <a:r>
              <a:rPr lang="da-DK" sz="4400" dirty="0" err="1"/>
              <a:t>white</a:t>
            </a:r>
            <a:r>
              <a:rPr lang="da-DK" sz="4400" dirty="0"/>
              <a:t> and </a:t>
            </a:r>
            <a:r>
              <a:rPr lang="da-DK" sz="4400" dirty="0" err="1"/>
              <a:t>black</a:t>
            </a:r>
            <a:r>
              <a:rPr lang="da-DK" sz="4400" dirty="0"/>
              <a:t> </a:t>
            </a:r>
          </a:p>
        </p:txBody>
      </p:sp>
      <p:pic>
        <p:nvPicPr>
          <p:cNvPr id="4" name="Billede 3" descr="fourth-of-july-balloon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492896"/>
            <a:ext cx="2185602" cy="36026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Rektangel 2"/>
          <p:cNvSpPr/>
          <p:nvPr/>
        </p:nvSpPr>
        <p:spPr>
          <a:xfrm>
            <a:off x="2771800" y="476672"/>
            <a:ext cx="5904656" cy="60486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da-DK" sz="4400" dirty="0"/>
              <a:t>3. </a:t>
            </a:r>
            <a:r>
              <a:rPr lang="da-DK" sz="4400" dirty="0" err="1"/>
              <a:t>What</a:t>
            </a:r>
            <a:r>
              <a:rPr lang="da-DK" sz="4400" dirty="0"/>
              <a:t> is the </a:t>
            </a:r>
            <a:r>
              <a:rPr lang="da-DK" sz="4400" dirty="0" err="1"/>
              <a:t>name</a:t>
            </a:r>
            <a:r>
              <a:rPr lang="da-DK" sz="4400" dirty="0"/>
              <a:t> of the </a:t>
            </a:r>
            <a:r>
              <a:rPr lang="da-DK" sz="4400" dirty="0" err="1"/>
              <a:t>capital</a:t>
            </a:r>
            <a:r>
              <a:rPr lang="da-DK" sz="4400" dirty="0"/>
              <a:t>?</a:t>
            </a:r>
          </a:p>
          <a:p>
            <a:pPr marL="742950" indent="-742950" algn="ctr">
              <a:buAutoNum type="alphaLcPeriod"/>
            </a:pPr>
            <a:r>
              <a:rPr lang="da-DK" sz="4400" dirty="0"/>
              <a:t>New York</a:t>
            </a:r>
          </a:p>
          <a:p>
            <a:pPr marL="742950" indent="-742950" algn="ctr">
              <a:buAutoNum type="alphaLcPeriod"/>
            </a:pPr>
            <a:r>
              <a:rPr lang="da-DK" sz="4400" dirty="0"/>
              <a:t>Hollywood</a:t>
            </a:r>
          </a:p>
          <a:p>
            <a:pPr marL="742950" indent="-742950" algn="ctr">
              <a:buAutoNum type="alphaLcPeriod"/>
            </a:pPr>
            <a:r>
              <a:rPr lang="da-DK" sz="4400" dirty="0"/>
              <a:t>Washington D.C.</a:t>
            </a:r>
          </a:p>
        </p:txBody>
      </p:sp>
      <p:pic>
        <p:nvPicPr>
          <p:cNvPr id="4" name="Billede 3" descr="fourth-of-july-balloon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492896"/>
            <a:ext cx="2185602" cy="36026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Rektangel 2"/>
          <p:cNvSpPr/>
          <p:nvPr/>
        </p:nvSpPr>
        <p:spPr>
          <a:xfrm>
            <a:off x="2771800" y="476672"/>
            <a:ext cx="5904656" cy="60486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da-DK" sz="4400" dirty="0"/>
              <a:t>5. </a:t>
            </a:r>
            <a:r>
              <a:rPr lang="da-DK" sz="4400" dirty="0" err="1"/>
              <a:t>What</a:t>
            </a:r>
            <a:r>
              <a:rPr lang="da-DK" sz="4400" dirty="0"/>
              <a:t> is the </a:t>
            </a:r>
            <a:r>
              <a:rPr lang="da-DK" sz="4400" dirty="0" err="1"/>
              <a:t>money</a:t>
            </a:r>
            <a:r>
              <a:rPr lang="da-DK" sz="4400" dirty="0"/>
              <a:t> in America </a:t>
            </a:r>
            <a:r>
              <a:rPr lang="da-DK" sz="4400" dirty="0" err="1"/>
              <a:t>called</a:t>
            </a:r>
            <a:r>
              <a:rPr lang="da-DK" sz="4400" dirty="0"/>
              <a:t>?</a:t>
            </a:r>
          </a:p>
          <a:p>
            <a:pPr marL="742950" indent="-742950" algn="ctr">
              <a:buAutoNum type="alphaLcPeriod"/>
            </a:pPr>
            <a:r>
              <a:rPr lang="da-DK" sz="4400" dirty="0"/>
              <a:t>Kroner</a:t>
            </a:r>
          </a:p>
          <a:p>
            <a:pPr marL="742950" indent="-742950" algn="ctr">
              <a:buAutoNum type="alphaLcPeriod"/>
            </a:pPr>
            <a:r>
              <a:rPr lang="da-DK" sz="4400" dirty="0"/>
              <a:t>Dollars</a:t>
            </a:r>
          </a:p>
          <a:p>
            <a:pPr marL="742950" indent="-742950" algn="ctr">
              <a:buAutoNum type="alphaLcPeriod"/>
            </a:pPr>
            <a:r>
              <a:rPr lang="da-DK" sz="4400" dirty="0"/>
              <a:t>Pounds</a:t>
            </a:r>
          </a:p>
        </p:txBody>
      </p:sp>
      <p:pic>
        <p:nvPicPr>
          <p:cNvPr id="4" name="Billede 3" descr="fourth-of-july-balloon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492896"/>
            <a:ext cx="2185602" cy="36026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Rektangel 2"/>
          <p:cNvSpPr/>
          <p:nvPr/>
        </p:nvSpPr>
        <p:spPr>
          <a:xfrm>
            <a:off x="2771800" y="476672"/>
            <a:ext cx="5904656" cy="60486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da-DK" sz="4400" dirty="0"/>
              <a:t>6. </a:t>
            </a:r>
            <a:r>
              <a:rPr lang="da-DK" sz="4400" dirty="0" err="1"/>
              <a:t>What</a:t>
            </a:r>
            <a:r>
              <a:rPr lang="da-DK" sz="4400" dirty="0"/>
              <a:t> is the </a:t>
            </a:r>
            <a:r>
              <a:rPr lang="da-DK" sz="4400" dirty="0" err="1"/>
              <a:t>name</a:t>
            </a:r>
            <a:r>
              <a:rPr lang="da-DK" sz="4400" dirty="0"/>
              <a:t> of the </a:t>
            </a:r>
            <a:r>
              <a:rPr lang="da-DK" sz="4400" dirty="0" err="1"/>
              <a:t>biggest</a:t>
            </a:r>
            <a:r>
              <a:rPr lang="da-DK" sz="4400" dirty="0"/>
              <a:t> </a:t>
            </a:r>
            <a:r>
              <a:rPr lang="da-DK" sz="4400" dirty="0" err="1"/>
              <a:t>state</a:t>
            </a:r>
            <a:r>
              <a:rPr lang="da-DK" sz="4400" dirty="0"/>
              <a:t>?</a:t>
            </a:r>
          </a:p>
          <a:p>
            <a:pPr marL="742950" indent="-742950" algn="ctr">
              <a:buAutoNum type="alphaLcPeriod"/>
            </a:pPr>
            <a:r>
              <a:rPr lang="da-DK" sz="4400" dirty="0"/>
              <a:t>Texas</a:t>
            </a:r>
          </a:p>
          <a:p>
            <a:pPr marL="742950" indent="-742950" algn="ctr">
              <a:buAutoNum type="alphaLcPeriod"/>
            </a:pPr>
            <a:r>
              <a:rPr lang="da-DK" sz="4400" dirty="0"/>
              <a:t>Montana</a:t>
            </a:r>
          </a:p>
          <a:p>
            <a:pPr marL="742950" indent="-742950" algn="ctr">
              <a:buAutoNum type="alphaLcPeriod"/>
            </a:pPr>
            <a:r>
              <a:rPr lang="da-DK" sz="4400" dirty="0"/>
              <a:t>Alaska</a:t>
            </a:r>
          </a:p>
        </p:txBody>
      </p:sp>
      <p:pic>
        <p:nvPicPr>
          <p:cNvPr id="4" name="Billede 3" descr="fourth-of-july-balloon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492896"/>
            <a:ext cx="2185602" cy="36026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3" name="Rektangel 2"/>
          <p:cNvSpPr/>
          <p:nvPr/>
        </p:nvSpPr>
        <p:spPr>
          <a:xfrm>
            <a:off x="2771800" y="476672"/>
            <a:ext cx="5904656" cy="60486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4400" dirty="0"/>
              <a:t>7</a:t>
            </a:r>
            <a:r>
              <a:rPr lang="da-DK" sz="4400" dirty="0"/>
              <a:t>. </a:t>
            </a:r>
            <a:r>
              <a:rPr lang="da-DK" sz="4400" dirty="0" err="1"/>
              <a:t>What</a:t>
            </a:r>
            <a:r>
              <a:rPr lang="da-DK" sz="4400" dirty="0"/>
              <a:t> is the population of America?</a:t>
            </a:r>
          </a:p>
          <a:p>
            <a:pPr marL="742950" indent="-742950" algn="ctr">
              <a:buAutoNum type="alphaLcPeriod"/>
            </a:pPr>
            <a:r>
              <a:rPr lang="da-DK" sz="4400" dirty="0" err="1"/>
              <a:t>About</a:t>
            </a:r>
            <a:r>
              <a:rPr lang="da-DK" sz="4400" dirty="0"/>
              <a:t> 40 million</a:t>
            </a:r>
          </a:p>
          <a:p>
            <a:pPr marL="742950" indent="-742950" algn="ctr">
              <a:buAutoNum type="alphaLcPeriod"/>
            </a:pPr>
            <a:r>
              <a:rPr lang="da-DK" sz="4400" dirty="0" err="1"/>
              <a:t>About</a:t>
            </a:r>
            <a:r>
              <a:rPr lang="da-DK" sz="4400" dirty="0"/>
              <a:t> 100 million</a:t>
            </a:r>
          </a:p>
          <a:p>
            <a:pPr marL="742950" indent="-742950" algn="ctr">
              <a:buAutoNum type="alphaLcPeriod"/>
            </a:pPr>
            <a:r>
              <a:rPr lang="da-DK" sz="4400" dirty="0" err="1"/>
              <a:t>About</a:t>
            </a:r>
            <a:r>
              <a:rPr lang="da-DK" sz="4400" dirty="0"/>
              <a:t> 300 million</a:t>
            </a:r>
          </a:p>
        </p:txBody>
      </p:sp>
      <p:pic>
        <p:nvPicPr>
          <p:cNvPr id="4" name="Billede 3" descr="fourth-of-july-balloon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492896"/>
            <a:ext cx="2185602" cy="36026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FEFC8-D610-B694-1B63-1A7D18C66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Шрифт, Графика, типография&#10;&#10;Автоматически созданное описание">
            <a:extLst>
              <a:ext uri="{FF2B5EF4-FFF2-40B4-BE49-F238E27FC236}">
                <a16:creationId xmlns:a16="http://schemas.microsoft.com/office/drawing/2014/main" id="{29F6BF09-716A-0E20-3535-7F4D836312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340"/>
            <a:ext cx="9019029" cy="6309320"/>
          </a:xfrm>
        </p:spPr>
      </p:pic>
    </p:spTree>
    <p:extLst>
      <p:ext uri="{BB962C8B-B14F-4D97-AF65-F5344CB8AC3E}">
        <p14:creationId xmlns:p14="http://schemas.microsoft.com/office/powerpoint/2010/main" val="3545293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снимок экрана, программное обеспечение, Значок на компьютере&#10;&#10;Автоматически созданное описание">
            <a:extLst>
              <a:ext uri="{FF2B5EF4-FFF2-40B4-BE49-F238E27FC236}">
                <a16:creationId xmlns:a16="http://schemas.microsoft.com/office/drawing/2014/main" id="{6574C529-7F33-FB31-0DCF-8324CBFFF8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1" t="26603" r="33198" b="59635"/>
          <a:stretch/>
        </p:blipFill>
        <p:spPr>
          <a:xfrm>
            <a:off x="467544" y="1412776"/>
            <a:ext cx="8208912" cy="2414386"/>
          </a:xfrm>
        </p:spPr>
      </p:pic>
    </p:spTree>
    <p:extLst>
      <p:ext uri="{BB962C8B-B14F-4D97-AF65-F5344CB8AC3E}">
        <p14:creationId xmlns:p14="http://schemas.microsoft.com/office/powerpoint/2010/main" val="2138964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2E8A9-9EE0-977A-F9CD-AEDCEA97A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Homework.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25EEC5-DA33-4F13-06AF-71EF1BD5A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166018"/>
            <a:ext cx="8229600" cy="4525963"/>
          </a:xfrm>
        </p:spPr>
        <p:txBody>
          <a:bodyPr/>
          <a:lstStyle/>
          <a:p>
            <a:r>
              <a:rPr lang="ru-RU" dirty="0"/>
              <a:t>Конспект, </a:t>
            </a:r>
            <a:r>
              <a:rPr lang="en-US" dirty="0"/>
              <a:t>page 98-99.</a:t>
            </a:r>
          </a:p>
          <a:p>
            <a:pPr marL="0" indent="0">
              <a:buNone/>
            </a:pPr>
            <a:r>
              <a:rPr lang="ru-RU" dirty="0"/>
              <a:t>О каждом народе по три предложения.</a:t>
            </a:r>
          </a:p>
          <a:p>
            <a:pPr marL="0" indent="0">
              <a:buNone/>
            </a:pPr>
            <a:r>
              <a:rPr lang="ru-RU" dirty="0"/>
              <a:t>Затем перевести на русский язык, письменно.</a:t>
            </a:r>
          </a:p>
          <a:p>
            <a:pPr marL="0" indent="0">
              <a:buNone/>
            </a:pPr>
            <a:r>
              <a:rPr lang="ru-RU" dirty="0"/>
              <a:t>Подготовить реферат про кочевой народ, на английском языке. </a:t>
            </a:r>
          </a:p>
          <a:p>
            <a:pPr marL="0" indent="0">
              <a:buNone/>
            </a:pPr>
            <a:r>
              <a:rPr lang="ru-RU" dirty="0"/>
              <a:t>Реферат на А4, с титульным листом.</a:t>
            </a:r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1983658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9892A2-FEF8-2F83-83E7-EEC4E7C83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Психологические 3 минуты</a:t>
            </a:r>
            <a:br>
              <a:rPr lang="ru-RU" dirty="0"/>
            </a:br>
            <a:r>
              <a:rPr lang="ru-RU" dirty="0"/>
              <a:t>Понять себя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FA6764-ABB9-5DDF-A027-24360DF1D8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https://www.youtube.com/watch?v=jsYmQi56_sg</a:t>
            </a:r>
            <a:r>
              <a:rPr lang="ru-RU" dirty="0"/>
              <a:t> </a:t>
            </a:r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3097623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мультфильм, Графика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3CC0BCC5-6B35-1CAC-4CF8-E3F98B41DD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424936" cy="6552728"/>
          </a:xfrm>
          <a:prstGeom prst="rect">
            <a:avLst/>
          </a:prstGeom>
        </p:spPr>
      </p:pic>
      <p:pic>
        <p:nvPicPr>
          <p:cNvPr id="4" name="Smash_Mouth_-_All_Star_from_shrek_64468658">
            <a:hlinkClick r:id="" action="ppaction://media"/>
            <a:extLst>
              <a:ext uri="{FF2B5EF4-FFF2-40B4-BE49-F238E27FC236}">
                <a16:creationId xmlns:a16="http://schemas.microsoft.com/office/drawing/2014/main" id="{825EBFAE-025E-4B84-35D8-229B9FF5D4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4046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9163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9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DB958-B745-EB93-15FB-A045D117A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снимок экрана, дом&#10;&#10;Автоматически созданное описание">
            <a:extLst>
              <a:ext uri="{FF2B5EF4-FFF2-40B4-BE49-F238E27FC236}">
                <a16:creationId xmlns:a16="http://schemas.microsoft.com/office/drawing/2014/main" id="{216A8A3E-9F8A-2DC0-B3C9-F84C62432B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38" y="138044"/>
            <a:ext cx="8316924" cy="6581911"/>
          </a:xfrm>
        </p:spPr>
      </p:pic>
    </p:spTree>
    <p:extLst>
      <p:ext uri="{BB962C8B-B14F-4D97-AF65-F5344CB8AC3E}">
        <p14:creationId xmlns:p14="http://schemas.microsoft.com/office/powerpoint/2010/main" val="555168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813BBF-EF23-615A-A8EF-9A2CB3490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7300" dirty="0"/>
              <a:t>Homework</a:t>
            </a:r>
            <a:r>
              <a:rPr lang="en-US" dirty="0"/>
              <a:t>.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B6E5BC-7253-EDEE-CCEB-A3EF2612C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628800"/>
            <a:ext cx="8784976" cy="4525963"/>
          </a:xfrm>
        </p:spPr>
        <p:txBody>
          <a:bodyPr/>
          <a:lstStyle/>
          <a:p>
            <a:pPr marL="0" indent="0">
              <a:buNone/>
            </a:pPr>
            <a:r>
              <a:rPr lang="en-US" sz="6600" dirty="0"/>
              <a:t>Describe your </a:t>
            </a:r>
          </a:p>
          <a:p>
            <a:pPr marL="0" indent="0">
              <a:buNone/>
            </a:pPr>
            <a:r>
              <a:rPr lang="en-US" sz="6600" dirty="0"/>
              <a:t>favorite music using </a:t>
            </a:r>
          </a:p>
          <a:p>
            <a:pPr marL="0" indent="0">
              <a:buNone/>
            </a:pPr>
            <a:r>
              <a:rPr lang="en-US" sz="6600" dirty="0"/>
              <a:t>"So and such"</a:t>
            </a:r>
            <a:endParaRPr lang="ru-KZ" sz="6600" dirty="0"/>
          </a:p>
        </p:txBody>
      </p:sp>
    </p:spTree>
    <p:extLst>
      <p:ext uri="{BB962C8B-B14F-4D97-AF65-F5344CB8AC3E}">
        <p14:creationId xmlns:p14="http://schemas.microsoft.com/office/powerpoint/2010/main" val="1480043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2BCCB6-1A3D-1127-686C-A09BFF660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4900" dirty="0"/>
              <a:t>Nomadic people – </a:t>
            </a:r>
            <a:r>
              <a:rPr lang="ru-RU" sz="4900" dirty="0"/>
              <a:t>кочевой народ</a:t>
            </a:r>
            <a:endParaRPr lang="ru-KZ" sz="49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E767C0-1D2F-BF58-1794-A7A1D561F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https://www.youtube.com/watch?v=cJy33gtYuic</a:t>
            </a:r>
            <a:r>
              <a:rPr lang="en-US" dirty="0"/>
              <a:t> </a:t>
            </a:r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3901397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9E64AA-5430-01F4-B95C-9C3065D5D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Page 98 – 99.</a:t>
            </a:r>
            <a:br>
              <a:rPr lang="en-US" dirty="0"/>
            </a:br>
            <a:r>
              <a:rPr lang="en-US" dirty="0"/>
              <a:t>The Tuareg, the </a:t>
            </a:r>
            <a:r>
              <a:rPr lang="en-US" dirty="0" err="1"/>
              <a:t>Shahsavan</a:t>
            </a:r>
            <a:r>
              <a:rPr lang="en-US" dirty="0"/>
              <a:t>, </a:t>
            </a:r>
            <a:r>
              <a:rPr lang="en-US" dirty="0" err="1"/>
              <a:t>Aborigens</a:t>
            </a:r>
            <a:r>
              <a:rPr lang="ru-RU" dirty="0"/>
              <a:t>:</a:t>
            </a:r>
            <a:endParaRPr lang="ru-KZ" dirty="0"/>
          </a:p>
        </p:txBody>
      </p:sp>
      <p:pic>
        <p:nvPicPr>
          <p:cNvPr id="5" name="Объект 4" descr="Изображение выглядит как текст, снимок экрана, программное обеспечение, Веб-сайт&#10;&#10;Автоматически созданное описание">
            <a:extLst>
              <a:ext uri="{FF2B5EF4-FFF2-40B4-BE49-F238E27FC236}">
                <a16:creationId xmlns:a16="http://schemas.microsoft.com/office/drawing/2014/main" id="{18BC83F9-A927-4A6D-FF41-B5DE19D333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07" t="19724" r="35681" b="13454"/>
          <a:stretch/>
        </p:blipFill>
        <p:spPr>
          <a:xfrm>
            <a:off x="460993" y="1537542"/>
            <a:ext cx="4399039" cy="4993504"/>
          </a:xfrm>
        </p:spPr>
      </p:pic>
      <p:pic>
        <p:nvPicPr>
          <p:cNvPr id="7" name="Рисунок 6" descr="Изображение выглядит как текст, снимок экрана, программное обеспечение, веб-страница&#10;&#10;Автоматически созданное описание">
            <a:extLst>
              <a:ext uri="{FF2B5EF4-FFF2-40B4-BE49-F238E27FC236}">
                <a16:creationId xmlns:a16="http://schemas.microsoft.com/office/drawing/2014/main" id="{B0F2E1A7-6330-2E3F-2196-2BEF7833DC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5" t="45500" r="36613" b="31400"/>
          <a:stretch/>
        </p:blipFill>
        <p:spPr>
          <a:xfrm>
            <a:off x="5292080" y="2420888"/>
            <a:ext cx="3742234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616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815541-8791-065B-E410-29BA2FC5E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Новые слова, переписать в тетрадь.</a:t>
            </a:r>
            <a:endParaRPr lang="ru-KZ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514B3B-E6E9-0405-6FA5-9775B37296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National borders – </a:t>
            </a:r>
            <a:r>
              <a:rPr lang="ru-RU" dirty="0"/>
              <a:t>национальные границы</a:t>
            </a:r>
            <a:endParaRPr lang="en-US" dirty="0"/>
          </a:p>
          <a:p>
            <a:r>
              <a:rPr lang="en-US" dirty="0"/>
              <a:t>Remain – </a:t>
            </a:r>
            <a:r>
              <a:rPr lang="ru-RU" dirty="0"/>
              <a:t>оставаться </a:t>
            </a:r>
            <a:endParaRPr lang="en-US" dirty="0"/>
          </a:p>
          <a:p>
            <a:r>
              <a:rPr lang="en-US" dirty="0"/>
              <a:t>Destination – </a:t>
            </a:r>
            <a:r>
              <a:rPr lang="ru-RU" dirty="0"/>
              <a:t>место назначения</a:t>
            </a:r>
            <a:endParaRPr lang="en-US" dirty="0"/>
          </a:p>
          <a:p>
            <a:r>
              <a:rPr lang="en-US" dirty="0"/>
              <a:t>Droughts – </a:t>
            </a:r>
            <a:r>
              <a:rPr lang="ru-RU" dirty="0"/>
              <a:t>засухи</a:t>
            </a:r>
            <a:endParaRPr lang="en-US" dirty="0"/>
          </a:p>
          <a:p>
            <a:r>
              <a:rPr lang="en-US" dirty="0"/>
              <a:t>Annual –</a:t>
            </a:r>
            <a:r>
              <a:rPr lang="ru-RU" dirty="0"/>
              <a:t>ежегодный</a:t>
            </a:r>
            <a:endParaRPr lang="en-US" dirty="0"/>
          </a:p>
          <a:p>
            <a:r>
              <a:rPr lang="en-US" dirty="0"/>
              <a:t>Principally –</a:t>
            </a:r>
            <a:r>
              <a:rPr lang="ru-RU" dirty="0"/>
              <a:t>в основном</a:t>
            </a:r>
            <a:endParaRPr lang="en-US" dirty="0"/>
          </a:p>
          <a:p>
            <a:r>
              <a:rPr lang="en-US" dirty="0"/>
              <a:t>Possessions – </a:t>
            </a:r>
            <a:r>
              <a:rPr lang="ru-RU" dirty="0"/>
              <a:t>владения</a:t>
            </a:r>
            <a:endParaRPr lang="en-US" dirty="0"/>
          </a:p>
          <a:p>
            <a:r>
              <a:rPr lang="en-US" dirty="0"/>
              <a:t>Diet – </a:t>
            </a:r>
            <a:r>
              <a:rPr lang="ru-RU" dirty="0"/>
              <a:t>диета, правильное питание</a:t>
            </a:r>
            <a:endParaRPr lang="en-US" dirty="0"/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3452826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3DAD6E-08B5-87F2-D46C-C84EE130F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933056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3600" dirty="0"/>
              <a:t>Делитесь на группы.</a:t>
            </a:r>
            <a:br>
              <a:rPr lang="ru-RU" sz="3600" dirty="0"/>
            </a:br>
            <a:r>
              <a:rPr lang="ru-RU" sz="3600" dirty="0"/>
              <a:t>Под музыку с каждой группы выходят по одному человеку (</a:t>
            </a:r>
            <a:r>
              <a:rPr lang="ru-RU" sz="3600" dirty="0" err="1"/>
              <a:t>поочереди</a:t>
            </a:r>
            <a:r>
              <a:rPr lang="ru-RU" sz="3600" dirty="0"/>
              <a:t> с каждой группы по одному), я проговариваю слово на русском, А участники записывают его на доске на английском. Та, группа, которая напишет быстрее, и правильно, выигрывает.</a:t>
            </a:r>
            <a:endParaRPr lang="ru-KZ" sz="3600" dirty="0"/>
          </a:p>
        </p:txBody>
      </p:sp>
      <p:pic>
        <p:nvPicPr>
          <p:cNvPr id="5" name="Объект 4" descr="Изображение выглядит как текст, Графика, графический дизайн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78AA1226-C3C9-1901-62FD-3804DC5697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915" y="42634"/>
            <a:ext cx="4300170" cy="2326492"/>
          </a:xfrm>
        </p:spPr>
      </p:pic>
    </p:spTree>
    <p:extLst>
      <p:ext uri="{BB962C8B-B14F-4D97-AF65-F5344CB8AC3E}">
        <p14:creationId xmlns:p14="http://schemas.microsoft.com/office/powerpoint/2010/main" val="42208017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3F57D-EDA9-FEE2-6B6E-25C41BED3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73DD82-D4A2-13D9-C6B9-9F9B8352B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Let’s go!</a:t>
            </a:r>
            <a:endParaRPr lang="ru-KZ" dirty="0">
              <a:highlight>
                <a:srgbClr val="FFFF00"/>
              </a:highligh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B480F4-8ED3-0274-9C52-524EA62D0F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National borders</a:t>
            </a:r>
          </a:p>
          <a:p>
            <a:r>
              <a:rPr lang="en-US" dirty="0"/>
              <a:t>Remain</a:t>
            </a:r>
          </a:p>
          <a:p>
            <a:r>
              <a:rPr lang="en-US" dirty="0"/>
              <a:t>Destination</a:t>
            </a:r>
          </a:p>
          <a:p>
            <a:r>
              <a:rPr lang="en-US" dirty="0"/>
              <a:t>Droughts</a:t>
            </a:r>
          </a:p>
          <a:p>
            <a:r>
              <a:rPr lang="en-US" dirty="0"/>
              <a:t>Annual</a:t>
            </a:r>
          </a:p>
          <a:p>
            <a:r>
              <a:rPr lang="en-US" dirty="0"/>
              <a:t>Principally</a:t>
            </a:r>
          </a:p>
          <a:p>
            <a:r>
              <a:rPr lang="en-US" dirty="0"/>
              <a:t>Possessions</a:t>
            </a:r>
          </a:p>
          <a:p>
            <a:r>
              <a:rPr lang="en-US" dirty="0"/>
              <a:t>Diet</a:t>
            </a:r>
            <a:endParaRPr lang="ru-KZ" dirty="0"/>
          </a:p>
        </p:txBody>
      </p:sp>
      <p:pic>
        <p:nvPicPr>
          <p:cNvPr id="4" name="Sophie_Ellis-Bextor_-_Murder_On_The_Dancefloor_48230388">
            <a:hlinkClick r:id="" action="ppaction://media"/>
            <a:extLst>
              <a:ext uri="{FF2B5EF4-FFF2-40B4-BE49-F238E27FC236}">
                <a16:creationId xmlns:a16="http://schemas.microsoft.com/office/drawing/2014/main" id="{DF219881-4ED0-9905-A502-FCACD5EDBB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7744" y="6900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695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86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333</Words>
  <Application>Microsoft Office PowerPoint</Application>
  <PresentationFormat>Экран (4:3)</PresentationFormat>
  <Paragraphs>63</Paragraphs>
  <Slides>23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Calibri</vt:lpstr>
      <vt:lpstr>Kontortema</vt:lpstr>
      <vt:lpstr>The 5th of February. Classwork. </vt:lpstr>
      <vt:lpstr>Презентация PowerPoint</vt:lpstr>
      <vt:lpstr>Презентация PowerPoint</vt:lpstr>
      <vt:lpstr>Homework.</vt:lpstr>
      <vt:lpstr> Nomadic people – кочевой народ</vt:lpstr>
      <vt:lpstr>Page 98 – 99. The Tuareg, the Shahsavan, Aborigens:</vt:lpstr>
      <vt:lpstr>Новые слова, переписать в тетрадь.</vt:lpstr>
      <vt:lpstr>Делитесь на группы. Под музыку с каждой группы выходят по одному человеку (поочереди с каждой группы по одному), я проговариваю слово на русском, А участники записывают его на доске на английском. Та, группа, которая напишет быстрее, и правильно, выигрывает.</vt:lpstr>
      <vt:lpstr>Let’s go!</vt:lpstr>
      <vt:lpstr>Презентация PowerPoint</vt:lpstr>
      <vt:lpstr>https://www.youtube.com/watch?v=tQjd3yciezU </vt:lpstr>
      <vt:lpstr>Групповая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Homework.</vt:lpstr>
      <vt:lpstr>Психологические 3 минуты Понять себя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Gitte</dc:creator>
  <cp:lastModifiedBy>Nuraly Zhomartov</cp:lastModifiedBy>
  <cp:revision>5</cp:revision>
  <dcterms:created xsi:type="dcterms:W3CDTF">2013-09-06T13:43:57Z</dcterms:created>
  <dcterms:modified xsi:type="dcterms:W3CDTF">2024-02-04T19:35:44Z</dcterms:modified>
</cp:coreProperties>
</file>