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59" r:id="rId5"/>
    <p:sldId id="258" r:id="rId6"/>
    <p:sldId id="260" r:id="rId7"/>
    <p:sldId id="261" r:id="rId8"/>
    <p:sldId id="265" r:id="rId9"/>
    <p:sldId id="262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18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94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4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456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039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466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601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747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445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7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121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599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29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82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97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21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57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C1BD14E-8B94-4DFD-B489-ADD6E1AE0AE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C4308-5BEF-49FD-9227-8B9958A213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797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E%D0%B2%D0%BE%D1%81%D0%B8%D0%B1%D0%B8%D1%80%D1%81%D0%BA%D0%B8%D0%B9_%D0%B0%D0%B2%D1%82%D0%BE%D0%B1%D1%83%D1%81" TargetMode="External"/><Relationship Id="rId3" Type="http://schemas.openxmlformats.org/officeDocument/2006/relationships/hyperlink" Target="https://ru.wikipedia.org/wiki/%D0%9E%D0%B1%D1%8C" TargetMode="External"/><Relationship Id="rId7" Type="http://schemas.openxmlformats.org/officeDocument/2006/relationships/hyperlink" Target="https://ru.wikipedia.org/wiki/%D0%A3%D0%BB%D0%B8%D1%86%D0%B0_%D0%92%D0%B0%D1%82%D1%83%D1%82%D0%B8%D0%BD%D0%B0_(%D0%9D%D0%BE%D0%B2%D0%BE%D1%81%D0%B8%D0%B1%D0%B8%D1%80%D1%81%D0%BA)" TargetMode="External"/><Relationship Id="rId12" Type="http://schemas.openxmlformats.org/officeDocument/2006/relationships/image" Target="../media/image7.jpeg"/><Relationship Id="rId2" Type="http://schemas.openxmlformats.org/officeDocument/2006/relationships/hyperlink" Target="https://ru.wikipedia.org/wiki/%D0%9E%D0%BB%D0%BE%D0%B2%D0%BE%D0%B7%D0%B0%D0%B2%D0%BE%D0%B4%D1%81%D0%BA%D0%BE%D0%B9_%D0%BC%D0%BE%D1%81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3%D0%BB%D0%B8%D1%86%D0%B0_%D0%9C%D0%B8%D1%80%D0%B0_(%D0%9D%D0%BE%D0%B2%D0%BE%D1%81%D0%B8%D0%B1%D0%B8%D1%80%D1%81%D0%BA)" TargetMode="External"/><Relationship Id="rId11" Type="http://schemas.openxmlformats.org/officeDocument/2006/relationships/hyperlink" Target="https://ru.wikipedia.org/wiki/%D0%9D%D0%BE%D0%B2%D0%BE%D1%81%D0%B8%D0%B1%D0%B8%D1%80%D1%81%D0%BA%D0%B8%D0%B9_%D1%82%D1%80%D0%BE%D0%BB%D0%BB%D0%B5%D0%B9%D0%B1%D1%83%D1%81" TargetMode="External"/><Relationship Id="rId5" Type="http://schemas.openxmlformats.org/officeDocument/2006/relationships/hyperlink" Target="https://ru.wikipedia.org/wiki/%D0%A3%D0%BB%D0%B8%D1%86%D0%B0_%D0%9F%D0%B5%D1%82%D1%83%D1%85%D0%BE%D0%B2%D0%B0" TargetMode="External"/><Relationship Id="rId10" Type="http://schemas.openxmlformats.org/officeDocument/2006/relationships/hyperlink" Target="https://ru.wikipedia.org/wiki/%D0%9D%D0%BE%D0%B2%D0%BE%D1%81%D0%B8%D0%B1%D0%B8%D1%80%D1%81%D0%BA%D0%B8%D0%B9_%D1%82%D1%80%D0%B0%D0%BC%D0%B2%D0%B0%D0%B9" TargetMode="External"/><Relationship Id="rId4" Type="http://schemas.openxmlformats.org/officeDocument/2006/relationships/hyperlink" Target="https://ru.wikipedia.org/wiki/%D0%97%D0%B0%D0%BF%D0%B0%D0%B4%D0%BD%D0%BE-%D0%A1%D0%B8%D0%B1%D0%B8%D1%80%D1%81%D0%BA%D0%B0%D1%8F_%D0%B6%D0%B5%D0%BB%D0%B5%D0%B7%D0%BD%D0%B0%D1%8F_%D0%B4%D0%BE%D1%80%D0%BE%D0%B3%D0%B0" TargetMode="External"/><Relationship Id="rId9" Type="http://schemas.openxmlformats.org/officeDocument/2006/relationships/hyperlink" Target="https://ru.wikipedia.org/w/index.php?title=%D0%9D%D0%BE%D0%B2%D0%BE%D1%81%D0%B8%D0%B1%D0%B8%D1%80%D1%81%D0%BA%D0%BE%D0%B5_%D0%BC%D0%B0%D1%80%D1%88%D1%80%D1%83%D1%82%D0%BD%D0%BE%D0%B5_%D1%82%D0%B0%D0%BA%D1%81%D0%B8&amp;action=edit&amp;redlink=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" y="891250"/>
            <a:ext cx="11320040" cy="1397574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«Наш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Северо-</a:t>
            </a:r>
            <a:r>
              <a:rPr lang="ru-RU" sz="4800" dirty="0" err="1" smtClean="0">
                <a:solidFill>
                  <a:srgbClr val="FF0000"/>
                </a:solidFill>
              </a:rPr>
              <a:t>Чемской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</a:rPr>
              <a:t>жилмассив</a:t>
            </a:r>
            <a:r>
              <a:rPr lang="ru-RU" sz="4800" dirty="0" smtClean="0">
                <a:solidFill>
                  <a:srgbClr val="FF0000"/>
                </a:solidFill>
              </a:rPr>
              <a:t>»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Заметки Полины: Северо-Чемской жилмассив с высот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695" y="2381798"/>
            <a:ext cx="5544249" cy="415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696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526" y="243160"/>
            <a:ext cx="102893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Verdana" panose="020B0604030504040204" pitchFamily="34" charset="0"/>
              </a:rPr>
              <a:t>История </a:t>
            </a:r>
            <a:r>
              <a:rPr lang="ru-RU" b="1" i="1" dirty="0">
                <a:latin typeface="Verdana" panose="020B0604030504040204" pitchFamily="34" charset="0"/>
              </a:rPr>
              <a:t>МКДОУ </a:t>
            </a:r>
            <a:r>
              <a:rPr lang="ru-RU" b="1" i="1" dirty="0" smtClean="0">
                <a:latin typeface="Verdana" panose="020B0604030504040204" pitchFamily="34" charset="0"/>
              </a:rPr>
              <a:t>д/с </a:t>
            </a:r>
            <a:r>
              <a:rPr lang="ru-RU" b="1" i="1" dirty="0">
                <a:latin typeface="Verdana" panose="020B0604030504040204" pitchFamily="34" charset="0"/>
              </a:rPr>
              <a:t>№ 275 «Миша»</a:t>
            </a:r>
            <a:r>
              <a:rPr lang="ru-RU" i="1" dirty="0">
                <a:latin typeface="Verdana" panose="020B0604030504040204" pitchFamily="34" charset="0"/>
              </a:rPr>
              <a:t> начинается в 1980 году с открытия в Новосибирске еще одного муниципального детского дошкольного образовательного учреждения. Сегодня детский сад «Миша» - это современное, работающее в режиме развития дошкольное образовательное учреждение. Здесь созданы благоприятные условия для развития   потенциала каждого ребенка. Благодаря совместным усилиям  педагогов и родителей в дошкольном учреждении оборудованы помещения и центры активности: музыкальный и спортивный залы, кабинет педагога-психолога, медицинский кабинет,  изостудия, музей быта «Русская изба».</a:t>
            </a:r>
            <a:endParaRPr lang="ru-RU" dirty="0"/>
          </a:p>
        </p:txBody>
      </p:sp>
      <p:pic>
        <p:nvPicPr>
          <p:cNvPr id="1026" name="Picture 2" descr="МКДОУ детский сад № 275 Миша, детский сад, Комсомольская ул., 17, Кировский  район, Северо-Чемской жилмассив, Новосибирск, Россия — Яндекс.Кар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149" y="3078804"/>
            <a:ext cx="5921182" cy="284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МКДОУ детский сад № 275 Миша, детский сад, Комсомольская ул., 17, Кировский  район, Северо-Чемской жилмассив, Новосибирск, Россия — Яндекс.Кар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25" y="3078803"/>
            <a:ext cx="5061529" cy="284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405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0217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2451" y="258842"/>
            <a:ext cx="8946541" cy="4195481"/>
          </a:xfrm>
        </p:spPr>
        <p:txBody>
          <a:bodyPr/>
          <a:lstStyle/>
          <a:p>
            <a:r>
              <a:rPr lang="ru-RU" dirty="0"/>
              <a:t>Участок </a:t>
            </a:r>
            <a:r>
              <a:rPr lang="ru-RU" dirty="0" err="1"/>
              <a:t>жилмассива</a:t>
            </a:r>
            <a:r>
              <a:rPr lang="ru-RU" dirty="0"/>
              <a:t> ограничен дамбой </a:t>
            </a:r>
            <a:r>
              <a:rPr lang="ru-RU" dirty="0" err="1">
                <a:hlinkClick r:id="rId2" tooltip="Оловозаводской мост"/>
              </a:rPr>
              <a:t>Бугринского</a:t>
            </a:r>
            <a:r>
              <a:rPr lang="ru-RU" dirty="0">
                <a:hlinkClick r:id="rId2" tooltip="Оловозаводской мост"/>
              </a:rPr>
              <a:t> моста</a:t>
            </a:r>
            <a:r>
              <a:rPr lang="ru-RU" dirty="0"/>
              <a:t> (перспективное направление), береговой линией реки </a:t>
            </a:r>
            <a:r>
              <a:rPr lang="ru-RU" dirty="0">
                <a:hlinkClick r:id="rId3" tooltip="Обь"/>
              </a:rPr>
              <a:t>Оби</a:t>
            </a:r>
            <a:r>
              <a:rPr lang="ru-RU" dirty="0"/>
              <a:t>, полосой отвода </a:t>
            </a:r>
            <a:r>
              <a:rPr lang="ru-RU" dirty="0">
                <a:hlinkClick r:id="rId4" tooltip="Западно-Сибирская железная дорога"/>
              </a:rPr>
              <a:t>Западно-Сибирской железной дороги</a:t>
            </a:r>
            <a:r>
              <a:rPr lang="ru-RU" dirty="0"/>
              <a:t>, проездом от улицы </a:t>
            </a:r>
            <a:r>
              <a:rPr lang="ru-RU" dirty="0">
                <a:hlinkClick r:id="rId5" tooltip="Улица Петухова"/>
              </a:rPr>
              <a:t>Петухова</a:t>
            </a:r>
            <a:r>
              <a:rPr lang="ru-RU" dirty="0"/>
              <a:t> до улицы </a:t>
            </a:r>
            <a:r>
              <a:rPr lang="ru-RU" dirty="0">
                <a:hlinkClick r:id="rId6" tooltip="Улица Мира (Новосибирск)"/>
              </a:rPr>
              <a:t>Мира</a:t>
            </a:r>
            <a:r>
              <a:rPr lang="ru-RU" dirty="0"/>
              <a:t>, улицей </a:t>
            </a:r>
            <a:r>
              <a:rPr lang="ru-RU" dirty="0" smtClean="0">
                <a:hlinkClick r:id="rId7" tooltip="Улица Ватутина (Новосибирск)"/>
              </a:rPr>
              <a:t>Ватутина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2451" y="2240511"/>
            <a:ext cx="63276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Arial" panose="020B0604020202020204" pitchFamily="34" charset="0"/>
              </a:rPr>
              <a:t>Улицы микрорайона: </a:t>
            </a:r>
          </a:p>
          <a:p>
            <a:r>
              <a:rPr lang="ru-RU" sz="2000" b="0" i="0" dirty="0" smtClean="0">
                <a:effectLst/>
                <a:latin typeface="Arial" panose="020B0604020202020204" pitchFamily="34" charset="0"/>
              </a:rPr>
              <a:t>Комсомольская, Саввы Кожевникова, </a:t>
            </a:r>
            <a:r>
              <a:rPr lang="ru-RU" sz="2000" b="0" i="0" dirty="0" err="1" smtClean="0">
                <a:effectLst/>
                <a:latin typeface="Arial" panose="020B0604020202020204" pitchFamily="34" charset="0"/>
              </a:rPr>
              <a:t>Чемская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 </a:t>
            </a:r>
            <a:r>
              <a:rPr lang="ru-RU" sz="2000" b="0" i="0" dirty="0" err="1" smtClean="0">
                <a:effectLst/>
                <a:latin typeface="Arial" panose="020B0604020202020204" pitchFamily="34" charset="0"/>
              </a:rPr>
              <a:t>Гэсстроевская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 Герцена, </a:t>
            </a:r>
            <a:r>
              <a:rPr lang="ru-RU" sz="2000" b="0" i="0" dirty="0" err="1" smtClean="0">
                <a:effectLst/>
                <a:latin typeface="Arial" panose="020B0604020202020204" pitchFamily="34" charset="0"/>
              </a:rPr>
              <a:t>Оловозаводская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 Сержанта </a:t>
            </a:r>
            <a:r>
              <a:rPr lang="ru-RU" sz="2000" b="0" i="0" dirty="0" err="1" smtClean="0">
                <a:effectLst/>
                <a:latin typeface="Arial" panose="020B0604020202020204" pitchFamily="34" charset="0"/>
              </a:rPr>
              <a:t>Коротаева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 Тюменская, </a:t>
            </a:r>
          </a:p>
          <a:p>
            <a:r>
              <a:rPr lang="ru-RU" sz="2000" b="0" i="0" dirty="0" smtClean="0">
                <a:effectLst/>
                <a:latin typeface="Arial" panose="020B0604020202020204" pitchFamily="34" charset="0"/>
              </a:rPr>
              <a:t>Аникина, </a:t>
            </a:r>
            <a:r>
              <a:rPr lang="ru-RU" sz="2000" b="0" i="0" dirty="0" err="1" smtClean="0">
                <a:effectLst/>
                <a:latin typeface="Arial" panose="020B0604020202020204" pitchFamily="34" charset="0"/>
              </a:rPr>
              <a:t>Чигорина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 Обогатительная.</a:t>
            </a:r>
          </a:p>
          <a:p>
            <a:r>
              <a:rPr lang="ru-RU" sz="2000" dirty="0">
                <a:latin typeface="Arial" panose="020B0604020202020204" pitchFamily="34" charset="0"/>
              </a:rPr>
              <a:t>Н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а Северо-</a:t>
            </a:r>
            <a:r>
              <a:rPr lang="ru-RU" sz="2000" b="0" i="0" dirty="0" err="1" smtClean="0">
                <a:effectLst/>
                <a:latin typeface="Arial" panose="020B0604020202020204" pitchFamily="34" charset="0"/>
              </a:rPr>
              <a:t>Чемской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 можно добраться </a:t>
            </a:r>
            <a:r>
              <a:rPr lang="ru-RU" sz="2000" b="0" i="0" u="none" strike="noStrike" dirty="0" smtClean="0">
                <a:effectLst/>
                <a:latin typeface="Arial" panose="020B0604020202020204" pitchFamily="34" charset="0"/>
                <a:hlinkClick r:id="rId8" tooltip="Новосибирский автобус"/>
              </a:rPr>
              <a:t>автобусом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 </a:t>
            </a:r>
            <a:r>
              <a:rPr lang="ru-RU" sz="2000" b="0" i="0" u="none" strike="noStrike" dirty="0" smtClean="0">
                <a:effectLst/>
                <a:latin typeface="Arial" panose="020B0604020202020204" pitchFamily="34" charset="0"/>
                <a:hlinkClick r:id="rId9" tooltip="Новосибирское маршрутное такси (страница отсутствует)"/>
              </a:rPr>
              <a:t>маршрутным такси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 </a:t>
            </a:r>
            <a:r>
              <a:rPr lang="ru-RU" sz="2000" b="0" i="0" u="none" strike="noStrike" dirty="0" smtClean="0">
                <a:effectLst/>
                <a:latin typeface="Arial" panose="020B0604020202020204" pitchFamily="34" charset="0"/>
                <a:hlinkClick r:id="rId10" tooltip="Новосибирский трамвай"/>
              </a:rPr>
              <a:t>трамваем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, </a:t>
            </a:r>
            <a:r>
              <a:rPr lang="ru-RU" sz="2000" b="0" i="0" u="none" strike="noStrike" dirty="0" smtClean="0">
                <a:effectLst/>
                <a:latin typeface="Arial" panose="020B0604020202020204" pitchFamily="34" charset="0"/>
                <a:hlinkClick r:id="rId11" tooltip="Новосибирский троллейбус"/>
              </a:rPr>
              <a:t>троллейбусом</a:t>
            </a:r>
            <a:r>
              <a:rPr lang="ru-RU" sz="2000" b="0" i="0" dirty="0" smtClean="0"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ru-RU" sz="2000" b="0" i="0" dirty="0" smtClean="0">
                <a:effectLst/>
                <a:latin typeface="Arial" panose="020B0604020202020204" pitchFamily="34" charset="0"/>
              </a:rPr>
              <a:t>Имеется 10 остановок общественного</a:t>
            </a:r>
          </a:p>
          <a:p>
            <a:r>
              <a:rPr lang="ru-RU" sz="2000" b="0" i="0" dirty="0" smtClean="0">
                <a:effectLst/>
                <a:latin typeface="Arial" panose="020B0604020202020204" pitchFamily="34" charset="0"/>
              </a:rPr>
              <a:t> транспорта.</a:t>
            </a:r>
            <a:endParaRPr lang="ru-RU" sz="2000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Остановка транспорта Северо-Чемской ж/м в Новосибирске: автобус, маршрутка,  троллейбус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952" y="3313291"/>
            <a:ext cx="6505624" cy="312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917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17/1079894/slides/slide_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97"/>
          <a:stretch/>
        </p:blipFill>
        <p:spPr bwMode="auto">
          <a:xfrm>
            <a:off x="1136073" y="575685"/>
            <a:ext cx="8531795" cy="563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688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366" y="210944"/>
            <a:ext cx="9404723" cy="1400530"/>
          </a:xfrm>
        </p:spPr>
        <p:txBody>
          <a:bodyPr/>
          <a:lstStyle/>
          <a:p>
            <a:r>
              <a:rPr lang="ru-RU" dirty="0" smtClean="0"/>
              <a:t>Парк культуры и отдыха</a:t>
            </a:r>
            <a:br>
              <a:rPr lang="ru-RU" dirty="0" smtClean="0"/>
            </a:br>
            <a:r>
              <a:rPr lang="ru-RU" dirty="0" smtClean="0"/>
              <a:t> « </a:t>
            </a:r>
            <a:r>
              <a:rPr lang="ru-RU" dirty="0" err="1" smtClean="0"/>
              <a:t>Бугринская</a:t>
            </a:r>
            <a:r>
              <a:rPr lang="ru-RU" dirty="0" smtClean="0"/>
              <a:t> роща»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165" y="2034921"/>
            <a:ext cx="5989631" cy="2190245"/>
          </a:xfrm>
        </p:spPr>
        <p:txBody>
          <a:bodyPr/>
          <a:lstStyle/>
          <a:p>
            <a:r>
              <a:rPr lang="ru-RU" dirty="0" smtClean="0"/>
              <a:t>Одно из любимых мести отдыха жителей Северо-</a:t>
            </a:r>
            <a:r>
              <a:rPr lang="ru-RU" dirty="0" err="1" smtClean="0"/>
              <a:t>Чемского</a:t>
            </a:r>
            <a:r>
              <a:rPr lang="ru-RU" dirty="0" smtClean="0"/>
              <a:t> </a:t>
            </a:r>
            <a:r>
              <a:rPr lang="ru-RU" dirty="0" err="1" smtClean="0"/>
              <a:t>жилмассива</a:t>
            </a:r>
            <a:r>
              <a:rPr lang="ru-RU" dirty="0" smtClean="0"/>
              <a:t>. Здесь имеются песчаные пляжи, детские аттракционы и пункты проката.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Парк «Бугринская роща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933" y="1293025"/>
            <a:ext cx="5245667" cy="312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В Бугринской роще открыли смотровую площадку | ЧС-ИНФ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614" y="3429719"/>
            <a:ext cx="4531022" cy="325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567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История Бугринского моста в Новосибирске и конструктивные особенности  сооруж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02" y="2146768"/>
            <a:ext cx="7330516" cy="411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9914" y="328307"/>
            <a:ext cx="9614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err="1" smtClean="0">
                <a:effectLst/>
                <a:latin typeface="arial" panose="020B0604020202020204" pitchFamily="34" charset="0"/>
              </a:rPr>
              <a:t>Бугри́нский</a:t>
            </a:r>
            <a:r>
              <a:rPr lang="ru-RU" sz="2400" b="0" i="0" dirty="0" smtClean="0">
                <a:effectLst/>
                <a:latin typeface="arial" panose="020B0604020202020204" pitchFamily="34" charset="0"/>
              </a:rPr>
              <a:t> мост — мост через Обь в Новосибирске, соединяющий Кировский, Первомайский и </a:t>
            </a:r>
          </a:p>
          <a:p>
            <a:pPr algn="ctr"/>
            <a:r>
              <a:rPr lang="ru-RU" sz="2400" b="0" i="0" dirty="0" smtClean="0">
                <a:effectLst/>
                <a:latin typeface="arial" panose="020B0604020202020204" pitchFamily="34" charset="0"/>
              </a:rPr>
              <a:t>Октябрьский районы.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620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2770774"/>
          </a:xfrm>
        </p:spPr>
        <p:txBody>
          <a:bodyPr/>
          <a:lstStyle/>
          <a:p>
            <a:r>
              <a:rPr lang="ru-RU" sz="2800" dirty="0" smtClean="0"/>
              <a:t>В 1989 на улице Герцена открылась библиотека </a:t>
            </a:r>
            <a:r>
              <a:rPr lang="ru-RU" sz="2800" dirty="0" err="1" smtClean="0"/>
              <a:t>им.Булгакова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Девиз библиотеки: «Книги-дети разума. Библиотека-дом, в котором этот разум рождается»</a:t>
            </a:r>
            <a:endParaRPr lang="ru-RU" sz="2800" dirty="0"/>
          </a:p>
        </p:txBody>
      </p:sp>
      <p:pic>
        <p:nvPicPr>
          <p:cNvPr id="5122" name="Picture 2" descr="Библиотека им. М. Булгакова, библиотека, ул. Герцена, 10, Кировский район,  Северо-Чемской жилмассив, Новосибирск, Россия — Яндекс.Карт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2484581"/>
            <a:ext cx="5091884" cy="381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Библиотека им. М.А. Булгакова, Герцена, 10, Новосибирск — 2ГИ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442" y="3020171"/>
            <a:ext cx="4590870" cy="308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03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cap="all" dirty="0"/>
              <a:t>МУНИЦИПАЛЬНОЕ БЮДЖЕТНОЕ УЧРЕЖДЕНИЕ ДОПОЛНИТЕЛЬНОГО ОБРАЗОВАНИЯ </a:t>
            </a:r>
            <a:r>
              <a:rPr lang="ru-RU" sz="2400" cap="all" dirty="0" smtClean="0"/>
              <a:t>ГОРОДА НОВОСИБИРСКА </a:t>
            </a:r>
            <a:r>
              <a:rPr lang="ru-RU" sz="2400" cap="all" dirty="0"/>
              <a:t>«ШКОЛА ИСКУССТВ № 20 «</a:t>
            </a:r>
            <a:r>
              <a:rPr lang="ru-RU" sz="2400" cap="all" dirty="0" smtClean="0"/>
              <a:t>МУЗА»</a:t>
            </a:r>
            <a:endParaRPr lang="ru-RU" dirty="0"/>
          </a:p>
        </p:txBody>
      </p:sp>
      <p:pic>
        <p:nvPicPr>
          <p:cNvPr id="6146" name="Picture 2" descr="МБУДО Школа искусств № 20 Муза, школа искусств, ул. Герцена, 12, Кировский  район, Северо-Чемской жилмассив, Новосибирск, Россия — Яндекс.Карт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567" y="2105891"/>
            <a:ext cx="5697811" cy="320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5709" y="2948908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Школа работает с 1986 года. Более чем за </a:t>
            </a:r>
            <a:r>
              <a:rPr lang="ru-RU" sz="2000" b="1" i="0" dirty="0" smtClean="0">
                <a:effectLst/>
                <a:latin typeface="times new roman" panose="02020603050405020304" pitchFamily="18" charset="0"/>
              </a:rPr>
              <a:t>30 лет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 в школе занимались разными видами искусства и творчества несколько тысяч ребят, живущих на </a:t>
            </a:r>
            <a:r>
              <a:rPr lang="ru-RU" sz="2000" b="0" i="0" dirty="0" err="1" smtClean="0">
                <a:effectLst/>
                <a:latin typeface="times new roman" panose="02020603050405020304" pitchFamily="18" charset="0"/>
              </a:rPr>
              <a:t>Бугринке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 и Северо-</a:t>
            </a:r>
            <a:r>
              <a:rPr lang="ru-RU" sz="2000" b="0" i="0" dirty="0" err="1" smtClean="0">
                <a:effectLst/>
                <a:latin typeface="times new roman" panose="02020603050405020304" pitchFamily="18" charset="0"/>
              </a:rPr>
              <a:t>чемском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0" i="0" dirty="0" err="1" smtClean="0">
                <a:effectLst/>
                <a:latin typeface="times new roman" panose="02020603050405020304" pitchFamily="18" charset="0"/>
              </a:rPr>
              <a:t>жилмассиве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39647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layer.myshared.ru/17/1079894/slides/slide_1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61"/>
          <a:stretch/>
        </p:blipFill>
        <p:spPr bwMode="auto">
          <a:xfrm>
            <a:off x="1292659" y="461817"/>
            <a:ext cx="9033596" cy="6147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746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agellan, торговый центр, Комсомольская ул., 10, Кировский район,  Северо-Чемской жилмассив, Новосибирск, Россия — Яндекс.Карт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856" y="1489220"/>
            <a:ext cx="6554498" cy="4915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2872" y="1145308"/>
            <a:ext cx="377767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Торговый центр «Магеллан», где можно осуществить любую покупку: от вещей до бытовой техники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2271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127</Words>
  <Application>Microsoft Office PowerPoint</Application>
  <PresentationFormat>Широкоэкранный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</vt:lpstr>
      <vt:lpstr>Century Gothic</vt:lpstr>
      <vt:lpstr>times new roman</vt:lpstr>
      <vt:lpstr>Verdana</vt:lpstr>
      <vt:lpstr>Wingdings 3</vt:lpstr>
      <vt:lpstr>Ион</vt:lpstr>
      <vt:lpstr>«Наш  Северо-Чемской  жилмассив»</vt:lpstr>
      <vt:lpstr>Презентация PowerPoint</vt:lpstr>
      <vt:lpstr>Презентация PowerPoint</vt:lpstr>
      <vt:lpstr>Парк культуры и отдыха  « Бугринская роща»</vt:lpstr>
      <vt:lpstr>Презентация PowerPoint</vt:lpstr>
      <vt:lpstr>В 1989 на улице Герцена открылась библиотека им.Булгакова Девиз библиотеки: «Книги-дети разума. Библиотека-дом, в котором этот разум рождается»</vt:lpstr>
      <vt:lpstr>МУНИЦИПАЛЬНОЕ БЮДЖЕТНОЕ УЧРЕЖДЕНИЕ ДОПОЛНИТЕЛЬНОГО ОБРАЗОВАНИЯ ГОРОДА НОВОСИБИРСКА «ШКОЛА ИСКУССТВ № 20 «МУЗА»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«Наш  Северо-Чемской  жилмассив»</dc:title>
  <dc:creator>Admin</dc:creator>
  <cp:lastModifiedBy>Admin</cp:lastModifiedBy>
  <cp:revision>7</cp:revision>
  <dcterms:created xsi:type="dcterms:W3CDTF">2020-11-19T08:27:39Z</dcterms:created>
  <dcterms:modified xsi:type="dcterms:W3CDTF">2020-11-24T08:46:00Z</dcterms:modified>
</cp:coreProperties>
</file>