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9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64" r:id="rId17"/>
    <p:sldId id="265" r:id="rId18"/>
    <p:sldId id="266" r:id="rId19"/>
    <p:sldId id="267" r:id="rId20"/>
    <p:sldId id="268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76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1-18T14:54:38.329"/>
    </inkml:context>
    <inkml:brush xml:id="br0">
      <inkml:brushProperty name="width" value="0.05" units="cm"/>
      <inkml:brushProperty name="height" value="0.3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0,'0'0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1-18T14:11:49.720"/>
    </inkml:context>
    <inkml:brush xml:id="br0">
      <inkml:brushProperty name="width" value="0.3" units="cm"/>
      <inkml:brushProperty name="height" value="0.6" units="cm"/>
      <inkml:brushProperty name="color" value="#E6E6E6"/>
      <inkml:brushProperty name="tip" value="rectangle"/>
      <inkml:brushProperty name="rasterOp" value="maskPen"/>
      <inkml:brushProperty name="ignorePressure" value="1"/>
    </inkml:brush>
  </inkml:definitions>
  <inkml:trace contextRef="#ctx0" brushRef="#br0">503 389,'0'2,"-1"1,1-1,-1 0,0-1,1 1,-1 0,0 0,0 0,0 0,-1-1,1 1,0 0,-1-1,1 1,-1-1,-2 2,-32 24,22-18,-7 5,-1-1,0-1,-1 0,-37 11,-101 25,153-46,-6 2,0 0,0-2,-1 1,1-2,-16 0,30-1,-1 0,0 0,1 0,-1 0,0-1,1 1,-1 0,0 0,1-1,-1 1,0 0,1-1,-1 1,1-1,-1 1,1 0,-1-1,1 0,-1 1,1-1,0 1,-1-1,1 1,0-1,-1 0,1 1,0-1,0 0,-1 1,1-1,0-1,5-27,21-23,-17 43,-1-1,1 1,1 0,0 1,0 1,0-1,1 1,0 1,0 0,1 1,0 0,0 0,0 2,1-1,-1 2,1-1,24 0,-32 3,1 1,-1 0,0 0,0 0,0 0,0 1,0 0,0 0,-1 0,1 1,-1 0,1 0,-1 0,0 0,0 0,0 1,-1 0,1 0,-1 0,5 7,4 9,-1 0,-1 0,11 31,-13-31,-3-5,-1 1,0 0,-1-1,-1 2,0-1,-1 19,-7 98,3-120,0 1,0-1,-1 0,0 0,-2 0,1-1,-1 1,-1-1,0-1,-1 1,-18 19,26-31,0 1,0-1,0 0,-1 1,1-1,0 0,0 1,-1-1,1 0,0 0,-1 1,1-1,0 0,-1 0,1 1,0-1,-1 0,1 0,0 0,-1 0,1 0,-1 0,1 1,0-1,-1 0,1 0,-1 0,1 0,-1 0,1-1,0 1,-1 0,1 0,0 0,-1 0,0-1,-5-16,4-30,2 42,2-455,1 428,1 1,2 0,1 0,1 1,2-1,19-43,-13 42,0 0,42-59,-54 86,0 0,0 1,0-1,1 1,0 0,-1 0,1 1,1 0,-1-1,0 2,9-4,-12 5,1 0,-1 0,1 1,-1-1,1 1,-1-1,1 1,-1 0,1 0,0 0,-1 1,1-1,-1 0,1 1,-1 0,1-1,-1 1,0 0,1 1,-1-1,0 0,0 0,0 1,0 0,0-1,0 1,0 0,3 4,47 66,-2 4,75 155,-23 23,22 111,-112-330,4 18,25 51,-32-93,-5-22,-5-23,-14-21,-2 1,-35-76,23 61,-74-193,74 183,-3-7,-40-166,61 214,8 29,1 1,0 0,0 0,-1-15,42 69,22 48,45 77,-83-120,-2 0,19 73,-22-63,26 108,-11-35,-9-52,-3-15,-3 0,10 83,-29-167,0-1,-1 0,-1 0,0 0,-1 0,-1 1,-1-1,-14-29,-218-384,162 293,-59-126,134 262,0 0,1 0,-1 0,0 0,0 1,0-1,0 0,0 0,-1 1,1-1,-1 1,1-1,-1 1,1 0,-3-2,0 10,9 16,31 70,-25-70,-1 1,-1 0,-1 1,6 38,-9-29,4 29,1 90,-13-74,2 74,2-137,0 1,1 0,2 0,-1-1,2 0,9 25,-13-41,-1 1,0 0,0-1,0 1,0-1,1 1,-1-1,0 1,1-1,-1 1,0-1,1 1,-1-1,1 1,-1-1,1 0,-1 1,1-1,-1 1,1-1,-1 0,1 0,-1 1,1-1,0 0,-1 0,1 0,-1 0,1 0,0 0,0 0,12-13,3-29,-10-6,-2 0,-2-1,-6-54,1-5,5-13,-5-134,-9 187,8 50,0-1,-1-27,-8-68,8 79,-2-57,6 157,3 0,12 74,-6-77,-3 0,-5 123,-3-67,3-73,-2 0,-11 66,7-66,3 0,2 77,1-93,2-133,-4-112,-10 136,-31-116,43 196,-62-277,8 45,35 127,44 152,-1 2,-3 0,-2 2,-3 0,19 92,-8 33,-25-157,2 1,0-1,1 0,1 0,12 26,-56-129,-62-85,89 153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1-18T14:11:56.06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8,'781'0,"-762"1,0 1,33 7,34 4,-12-13,-41-1,1 2,-1 1,54 10,-80-10,16 5,-23-2,-14 2,-19 1,1-3,-1 0,0-2,0-2,0-1,-34-4,-25 1,-536 3,609-1,1-1,-35-8,33 5,0 2,-25-2,37 5,4 0,1 0,0 0,0 0,-1 0,1-1,0 1,0-1,0 0,-1 0,1 0,0 0,-5-3,8 3,-1 1,1-1,0 0,0 1,0-1,0 1,0-1,0 1,0-1,0 1,0-1,0 0,0 1,0-1,0 1,1-1,-1 1,0-1,0 1,0-1,1 1,-1-1,0 1,1-1,-1 1,1 0,-1-1,0 1,1 0,-1-1,1 1,-1 0,1-1,-1 1,1 0,-1 0,1 0,-1-1,2 1,21-11,4 5,0 1,1 2,-1 1,1 1,55 5,-2-1,-58-2,1 1,-1 1,1 1,-1 1,-1 1,1 1,-1 1,0 1,-1 0,0 2,0 1,-1 1,-1 0,0 1,25 26,-34-27,-1 0,0 0,-1 1,-1 0,0 1,-1 0,-1 0,7 28,5 12,-15-51,-1-1,0 1,0 0,0-1,0 1,0 0,-1 0,0-1,0 1,0 0,0 0,0 0,-1-1,1 1,-1 0,0-1,-1 1,1 0,0-1,-1 0,0 1,-3 3,1-2,-1 0,0-1,-1 0,1 0,-1 0,0 0,1-1,-2 0,1-1,0 1,-13 2,-202 52,219-57,1 0,-1 0,0 1,0-1,1 1,-1 0,1-1,-1 1,1 0,-1 0,1 0,-1 0,1 0,0 0,-1 0,1 1,0-1,0 0,0 1,0-1,0 1,0-1,1 1,-1 0,0-1,1 1,-1 0,1-1,0 1,-1 0,1 1,1 0,0 0,0 0,0 0,0 0,1-1,-1 1,1 0,0-1,-1 1,1-1,0 0,1 0,-1 0,0 0,0 0,1 0,4 2,19 11,2-2,0-1,0-1,49 12,0 0,72 17,-36-12,123 32,-96-26,-139-34,1 0,0 1,-1-1,1 0,-1 1,1-1,-1 1,0-1,1 1,-1 0,0 0,1 0,-1-1,0 1,0 0,0 1,1-1,-1 0,0 0,-1 0,3 3,-3-3,0 1,0-1,0 0,-1 0,1 0,0 0,-1 1,1-1,0 0,-1 0,1 0,-1 0,0 0,1 0,-1 0,0 0,0-1,1 1,-1 0,0 0,-2 1,-3 2,0 1,0-1,-1-1,0 1,1-1,-1 0,-15 3,-231 23,228-27,-65 9,50-5,-57 1,10-6,-102-4,111-8,-20-2,73 11,1-1,-27-7,0-1,24 3,28 7,-1 1,0-1,1 1,-1-1,0 1,1-1,-1 1,0-1,1 1,-1 0,1-1,-1 1,1 0,-1-1,1 1,-1 0,1 0,-1-1,1 1,0 0,-1 0,1 0,-1 0,1 0,0 0,57-9,-20 8,159 4,-129 9,-49-8,0-1,26 2,-18-4,1 1,53 11,95 12,-104-11,-38-9,-1 3,53 17,-85-25,1 1,0-1,0 1,0 0,-1-1,1 1,0 0,-1 0,1 0,-1 1,1-1,-1 0,0 1,1-1,-1 0,0 1,0-1,0 1,0 0,0-1,0 1,-1 0,1 0,0 2,-1-2,0 0,-1 1,1-1,-1 0,1 1,-1-1,0 0,0 0,0 0,0 1,0-1,0 0,-1 0,1-1,-1 1,-2 2,-3 3,0 0,0-1,-1 0,0-1,0 1,-1-1,0-1,-12 5,-47 8,-2-2,-111 8,137-19,14-3,-57 12,48-7,32-6,0 0,1 1,-1 0,1 1,-1-1,0 1,1 0,0 1,-11 5,17-8,0 1,0-1,0 1,-1-1,1 1,0-1,0 1,0-1,0 1,0 0,0-1,0 1,0-1,1 1,-1-1,0 0,0 1,0-1,0 1,1-1,-1 1,0-1,1 1,-1-1,0 0,1 1,-1-1,0 1,1-1,-1 0,0 0,1 1,-1-1,1 0,-1 0,1 1,0-1,19 13,-19-12,28 14,0 0,2-2,0-1,49 13,197 50,-53-26,-142-26,8 0,-90-23,0 0,0 0,0 1,0-1,0 0,1 0,-1 0,0 0,0 0,0 0,0 0,0 0,0 0,0 0,1 0,-1 0,0 0,0 0,0 0,0 0,0 0,0 0,1 0,-1 0,0 0,0-1,0 1,0 0,0 0,0 0,0 0,0 0,0 0,1 0,-1 0,0 0,0 0,0-1,0 1,0 0,0 0,0 0,0 0,0 0,0 0,0 0,0-1,0 1,0 0,0 0,0 0,0 0,0 0,0 0,0-1,0 1,0 0,0 0,0 0,0 0,0 0,0 0,0 0,0-1,-9-10,-13-10,-78-63,-91-98,-74-111,247 272,0-2,1 0,2 0,-17-34,28 49,0-1,1 1,0 0,1-1,0 1,0-1,0 0,1 0,1 0,0 0,0 0,0 1,1-1,1 0,-1 0,1 1,7-18,-5 19,0 0,1 0,-1 0,2 1,-1 0,1 0,0 0,0 1,0 0,1 0,0 0,0 1,0 0,0 0,1 1,0 0,-1 0,1 1,0 0,10-1,19-3,0 2,0 2,43 3,-46-1,-31 0,0 0,0 0,0 0,0 0,0 1,0-1,0 1,0 0,0-1,0 2,0-1,0 0,0 0,-1 1,1 0,0-1,-1 1,0 0,1 0,3 4,-3 0,0 0,-1 1,1-1,-1 1,0-1,-1 1,1-1,0 11,-2-16,0 1,0-1,0 1,0-1,-1 1,1-1,0 1,0-1,-1 1,1-1,-1 0,0 1,1-1,-1 0,0 1,0-1,0 0,0 0,0 0,0 0,0 0,0 0,0 0,0 0,-1 0,1 0,0-1,-1 1,1 0,0-1,-1 1,1-1,-1 0,1 1,-1-1,1 0,-1 0,-2 0,-10 1,0 0,0-1,-19-3,14 2,-40-4,-93-20,8 1,104 14,24 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1-18T14:12:01.535"/>
    </inkml:context>
    <inkml:brush xml:id="br0">
      <inkml:brushProperty name="width" value="0.3" units="cm"/>
      <inkml:brushProperty name="height" value="0.6" units="cm"/>
      <inkml:brushProperty name="color" value="#E6E6E6"/>
      <inkml:brushProperty name="tip" value="rectangle"/>
      <inkml:brushProperty name="rasterOp" value="maskPen"/>
      <inkml:brushProperty name="ignorePressure" value="1"/>
    </inkml:brush>
  </inkml:definitions>
  <inkml:trace contextRef="#ctx0" brushRef="#br0">381 445,'115'-2,"124"4,-113 23,-28 1,-19-3,-62-19,114 20,-4 0,-71-14,-32-5,1-1,35 2,-251-26,-11-12,26 6,49 3,-24-2,143 24,5 2,0-1,0 0,-1-1,1 1,0 0,0-1,0 0,0 0,0 0,0 0,0 0,-5-3,8 3,0 0,0 1,1-1,-1 1,0-1,1 1,-1-1,1 0,-1 1,0 0,1-1,-1 1,1-1,-1 1,1 0,0-1,-1 1,1 0,-1-1,1 1,-1 0,1 0,0 0,-1-1,1 1,0 0,-1 0,1 0,0 0,-1 0,1 0,0 0,0 1,29-5,98-9,55-1,-130 14,2 0,0 1,83 15,48 9,-127-12,-18-6,0 3,54 20,-93-29,0-1,1 1,-1 0,0 0,0 0,0 0,0 1,0-1,0 1,-1-1,1 1,0-1,-1 1,1 0,-1 0,0 0,1 0,-1 0,0 0,1 3,-3-4,1 1,0-1,-1 1,1-1,-1 1,0 0,1-1,-1 0,0 1,0-1,0 1,0-1,0 0,0 0,0 0,0 0,-1 0,1 0,0 0,-1 0,1 0,-1 0,1-1,-1 1,1 0,-1-1,0 0,1 1,-4-1,-56 18,-1-3,-115 13,97-17,39-5,-64 2,68-8,-15-1,0 2,-84 13,75-6,-1-3,0-3,-62-5,5 1,-10 4,-143-5,270 3,0 0,0 0,1 0,-1-1,0 1,0 0,1-1,-1 1,0-1,1 0,-1 1,1-1,-1 0,-1-1,3 1,-1 1,1-1,0 1,0-1,0 1,0 0,0-1,0 1,0-1,0 1,0-1,0 1,0 0,0-1,0 1,0-1,0 1,1-1,-1 1,0 0,0-1,0 1,1 0,-1-1,0 1,1-1,-1 1,0 0,1 0,-1-1,0 1,1 0,-1-1,6-3,-1 1,1 0,-1-1,1 2,12-5,13-3,1 2,34-5,84-13,-83 16,-41 4,0 3,32-2,78-7,-91 6,52-1,-21 7,124-19,-82 10,-78 8,54-9,-62 5,2 1,40 2,-74 6,-10 6,-19 14,22-18,-48 38,22-19,-32 32,65-56,-1-1,1 0,0 1,0-1,0 0,0 0,0 1,0-1,0 0,-1 0,1 1,0-1,0 0,0 0,-1 1,1-1,0 0,0 0,-1 0,1 0,0 1,0-1,-1 0,1 0,0 0,0 0,-1 0,1 0,0 0,-1 0,1 0,0 0,-1 0,1 0,0 0,0 0,-1 0,1 0,0 0,-1 0,1 0,0 0,0-1,-1 1,1 0,0 0,0 0,-1-1,2-18,13-25,76-182,-90 226,0-1,0 1,0-1,0 1,0-1,1 1,-1-1,0 1,0-1,0 1,1-1,-1 1,0 0,1-1,-1 1,0-1,1 1,-1 0,0-1,1 1,-1 0,1 0,-1-1,0 1,1 0,-1 0,1 0,-1-1,1 1,-1 0,1 0,-1 0,1 0,-1 0,1 0,-1 0,1 0,0 0,11 19,1 32,-9 33,-4-56,1-1,10 53,45 140,-42-197,-9-22,-6-16,-29-134,17 90,1 4,-31-89,34 117,2 0,-6-36,9 41,0 0,-2 1,0-1,-15-32,21 54,0-1,0 1,0 0,0 0,0-1,0 1,0 0,0-1,0 1,0 0,0 0,-1-1,1 1,0 0,0 0,0-1,0 1,-1 0,1 0,0-1,0 1,0 0,-1 0,1 0,0-1,0 1,-1 0,1 0,0 0,0 0,-1 0,1 0,0 0,-1 0,1-1,0 1,-1 0,1 0,0 0,0 0,-1 1,1-1,0 0,-1 0,1 0,0 0,0 0,-1 0,1 0,0 0,-1 1,1-1,-7 22,2 27,6 564,-1-607,0-1,0 1,0 0,1 0,0 0,0 0,0 0,1-1,0 1,5 10,-6-16,-1 0,1-1,-1 1,1 0,-1-1,1 1,-1-1,1 1,-1-1,0 1,1-1,-1 1,0-1,1 0,-1 1,0-1,0 1,0-1,1 0,-1 1,0-1,0 1,0-1,0 0,0 1,0-1,0 0,0 1,-1-2,4-25,-2-291,-2 150,-1 138,-9-54,6 54,-3-52,9-135,18 276,-11 24,-7 159,-4-105,1-107,-9 54,6-53,-3 51,9 120,-3-248,-12-65,3 38,3 25,-25-80,1 3,30 117,0-7,-1 1,0 0,-1 1,-1-1,-12-25,17 39,0 0,0-1,0 1,0 0,0 0,0 0,0-1,0 1,-1 0,1 0,0 0,0 0,0-1,0 1,0 0,-1 0,1 0,0 0,0 0,0 0,0 0,-1 0,1-1,0 1,0 0,0 0,-1 0,1 0,0 0,0 0,0 0,-1 0,1 0,0 0,0 0,0 0,-1 1,1-1,0 0,0 0,0 0,-1 0,1 0,0 0,-5 12,2 14,1 15,1-11,-1 0,-8 38,-36 137,45-201,0-1,0 1,0-1,-1 1,1-1,-1 0,0 0,0 0,-3 4,5-7,0 1,-1-1,1 0,-1 1,1-1,-1 0,1 0,-1 1,1-1,-1 0,1 0,-1 0,1 0,-1 1,0-1,1 0,-1 0,1 0,-1 0,1 0,-1-1,1 1,-1 0,0 0,-17-16,-23-54,31 52,0 0,0 1,-2 1,-16-19,17 22,1 1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1-18T14:12:33.805"/>
    </inkml:context>
    <inkml:brush xml:id="br0">
      <inkml:brushProperty name="width" value="0.5" units="cm"/>
      <inkml:brushProperty name="height" value="1" units="cm"/>
      <inkml:brushProperty name="color" value="#FFFFCC"/>
      <inkml:brushProperty name="tip" value="rectangle"/>
      <inkml:brushProperty name="rasterOp" value="maskPen"/>
      <inkml:brushProperty name="ignorePressure" value="1"/>
    </inkml:brush>
  </inkml:definitions>
  <inkml:trace contextRef="#ctx0" brushRef="#br0">0 10,'0'-4,"0"-2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1-18T14:12:35.099"/>
    </inkml:context>
    <inkml:brush xml:id="br0">
      <inkml:brushProperty name="width" value="0.5" units="cm"/>
      <inkml:brushProperty name="height" value="1" units="cm"/>
      <inkml:brushProperty name="color" value="#FFFFCC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1,'0'0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1-18T14:12:37.578"/>
    </inkml:context>
    <inkml:brush xml:id="br0">
      <inkml:brushProperty name="width" value="0.5" units="cm"/>
      <inkml:brushProperty name="height" value="1" units="cm"/>
      <inkml:brushProperty name="color" value="#FFFFCC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0,'0'0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1-18T14:52:49.580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5 332,'4'1,"1"0,-1 0,1 1,-1 0,0 0,1 0,-1 0,0 1,0 0,-1-1,1 1,4 5,30 18,-32-24,0 0,0-1,1 1,-1-1,1-1,-1 1,0-1,1 0,-1-1,1 1,-1-1,0 0,1-1,8-3,4-3,1 0,34-23,-45 26,3-1,1 0,0 2,0-1,0 2,0 0,1 0,-1 1,1 1,-1 0,26 2,-17 0,1-2,39-6,7-3,-1 3,1 3,97 7,-35-1,16-4,159 5,-222 9,-54-6,57 2,-16-8,-34-2,0 2,1 2,66 12,-61-7,0-2,1-2,-1-2,50-4,8 0,-62 3,1 2,57 11,-35-5,0-3,124-6,-68-1,4-1,133 6,-171 9,-54-6,57 2,51-10,101 4,-161 10,20 0,2 1,1 0,-76-11,-1 1,25 6,5 2,58 9,-59-9,-1-2,57 1,-80-7,50 9,-12 0,-6-1,-40-7,0 0,28 1,153 20,-106-12,-70-8,52 2,-58-5,0 0,30 7,36 4,-69-13,13 1,0 0,54 11,22 3,-21-5,77 16,-134-21,0-1,0-2,1-1,-1-1,1-1,-1-1,0-2,0-1,0-1,32-12,-39 12,0-1,0-1,-1-1,0-1,-1-1,0 0,0-1,-1-2,24-22,-36 30,-1 0,1 0,-1 0,0-1,-1 0,0 0,0 0,0-1,-1 1,0-1,0 0,-1 0,0 0,-1 0,0 0,0 0,0 0,-1-1,0 1,-1 0,0 0,0 0,-3-10,-2 3,0 0,0 1,-2 0,1 0,-2 1,0 0,0 0,-2 1,1 1,-1-1,-1 2,0 0,-16-11,20 17,0 0,0 0,0 1,0 1,0-1,0 1,-1 1,1-1,-1 1,0 1,1 0,-1 0,-10 2,0 0,0 1,0 1,1 0,-36 15,-41 22,-138 39,159-57,-27 6,-51-1,85-17,41-6,-1-1,-29 0,-35-3,-145-4,168-9,49 8,0 1,-26-2,29 4,-13 1,0-2,0-1,-29-6,-93-17,-101-24,207 38,-21-5,-92-12,-192-25,274 44,33 4,-64-2,66 6,-56-9,56 5,-57-1,68 6,-54-10,53 6,-49-2,60 5,0 0,-30-7,-37-4,-10 13,46 1,0-3,-77-11,75 6,1 3,-104 4,65 1,72 0,-1 1,-31 8,-35 3,41-12,-86 13,-70 11,165-20,-49 0,55-4,0 1,-51 10,39-5,-1-2,0-2,0-2,-52-4,-6 0,69 4,1 2,-38 8,44-7,-35 3,0-3,-99-6,42-1,-67-13,91 5,65 7,0-2,0-1,1-1,-41-18,54 21,13 4,0 1,0 0,0 0,0-1,-1 1,1 0,0 0,0 0,0 0,0 1,0-1,-1 0,1 0,0 1,0-1,0 1,0-1,0 1,0-1,0 1,0 0,0-1,0 1,1 0,-1 0,0-1,0 1,1 0,-1 0,0 0,1 0,-1 0,1 0,-1 0,1 0,0 0,-1 1,1-1,0 0,0 0,0 0,0 0,0 0,0 1,0 0,-1 1,1 1,0-1,0 1,0-1,0 1,0-1,1 1,-1-1,1 0,0 1,0-1,0 0,1 0,1 4,-2-6,0-1,-1 0,1 0,-1 0,1 1,0-1,-1 0,1 0,0 0,-1 0,1 0,0-1,-1 1,1 0,-1 0,1 0,0 0,-1-1,1 1,-1 0,1-1,-1 1,1 0,-1-1,1 1,-1-1,1 0,22-17,-9 6,-5 8,0 1,0-1,1 1,0 1,-1 0,1 0,0 1,10-1,88 5,-44 0,-37-3,0 1,1 1,-1 2,0 0,40 13,59 21,106 40,-224-75,0 1,0-1,0 2,-1-1,0 1,0 1,0-1,11 12,-17-15,1 0,-1 0,1 0,-1 1,0-1,1 1,-1-1,0 1,-1-1,1 1,0 0,-1-1,0 1,1 0,-1 0,0-1,-1 1,1 0,0-1,-1 1,1 0,-1-1,0 1,0-1,0 1,0-1,0 1,-1-1,1 0,-1 1,0-1,-2 3,-6 5,0 1,-1-2,1 1,-2-2,-23 15,-67 29,29-23,-136 34,63-35,111-24,-65-2,125-4,45-8,-36 4,54-3,441 10,-509 0,-1 1,33 8,33 2,-21-11,-33-2,0 2,0 1,49 10,-53-8,1 0,-1-2,51-2,-49-1,-1 1,1 2,42 7,-27-2,0-2,0-2,77-4,52 3,-105 10,-49-8,0 0,26 0,319-3,-174-2,-161 2,56 11,-56-6,55 2,544-9,-609-1,-1 1,36-10,-35 7,1 0,26-1,18 5,-32 0,-1 0,0-3,48-8,-36 4,0 2,1 2,0 2,48 4,9 0,-62-2,0 1,59 10,12-1,-80-10,0 2,36 8,-38-6,-1-2,1 0,28-2,-28-1,1 2,52 9,-54-7,0 0,31 0,-31-3,1 2,31 6,-32-4,48 3,24 4,-71-7,55 2,-55-5,-1 0,34 7,-33-4,1-1,0-1,36-2,-36-1,0 1,0 1,35 7,-21-2,1-2,0-2,0-2,47-4,10 0,-65 4,-19 0,-1-1,1-1,20-3,-32 3,0 0,0 0,1-1,-1 0,-1 0,1-1,0 1,0-1,-1 0,0 0,1-1,-1 1,0-1,3-4,6-8,0-1,-1 0,-1-1,-1 0,0-1,-2 0,0 0,7-27,-13 37,0 0,0-1,-1 0,0 1,0-1,-1 0,-1 1,0-1,0 0,0 1,-2-1,1 1,-1 0,0 0,-1 0,0 0,-1 0,1 1,-2 0,-5-8,-13-16,18 24,1 0,-1 0,-1 1,1-1,-2 2,-12-11,-148-89,143 93,0 1,-1 1,0 1,-1 1,-30-5,-2 4,0 2,-99 0,-294 9,433-2,1-1,-36-8,35 5,-2 2,-24-2,-32 4,31 1,-1-2,-60-10,66 7,-80-2,80 7,0-3,-42-7,49 5,-57-1,60 5,0-1,-43-9,42 5,0 2,-46 0,42 3,-53-9,39 4,0 2,-1 2,-54 5,41 0,-68-7,64-9,50 9,0 1,-29-3,-652 4,341 5,-271-3,611 1,-1 1,-34 8,33-6,0 0,-25 1,-51 7,70-7,-53 3,50-6,-55 11,21-3,-2 2,40-7,0-1,-36 1,-720-6,757-1,0 0,-32-8,-41-3,65 11,-44-10,10 1,38 6,1-2,0 0,-27-12,16 6,37 12,0 1,0-1,1 1,-1 0,0 0,0-1,0 1,0 0,0 0,1 0,-1 0,0 0,0 0,0 0,0 0,0 1,0-1,1 0,-1 0,0 1,0-1,0 0,0 1,1-1,-1 1,0-1,1 1,-1 0,0 0,0 1,0-1,0 1,0 0,1 0,-1 0,1 0,-1 0,1 0,0 0,0 0,0 0,0 3,14 64,-12-61,14 59,-8-30,16 46,-18-61,0 0,3 26,1 4,0-7,-6-24,0-1,2 1,12 31,-5-15,-10-19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1-18T14:52:57.75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0,'15'1,"0"1,0 0,20 6,36 5,11-1,-59-7,1-1,24 0,48 9,-69-8,51 2,-29-7,-17-1,0 2,-1 1,62 11,-51-6,0-2,0-2,0-1,56-6,3 1,352 3,-434 1,0 1,33 8,33 2,-1-12,-50-1,0 2,1 0,65 13,-65-8,0-1,0-2,0-2,57-4,-41 0,58 5,-41 10,-49-8,0 0,26 1,131-7,75 4,-183 10,-50-7,1-2,28 3,164-9,81 6,-208 8,-53-5,55 2,643-9,-710 2,-1 1,36 8,-34-6,0 0,25 1,654-3,-341-5,-278 5,90-4,-43-23,-107 24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1-18T14:52:59.910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1,'0'0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1-18T14:53:12.36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81,'8'-1,"0"0,0-1,0 1,13-6,23-5,-15 10,83-14,-67 10,1 1,1 2,80 6,-25-1,-73 0,56 9,-56-6,53 3,-61-7,-1 1,29 8,38 2,-57-11,15 0,82 12,-61-5,0-3,128-6,-67-2,1029 3,-1137 1,-1 1,35 8,-33-5,0-1,26 1,6-5,-22 0,0 1,0 1,39 9,-25-4,-1-2,1-2,0-2,47-5,11 2,-66 1,-2 1,0 0,0 2,64 12,-57-7,1-2,0-1,0-3,57-5,2 1,38 1,149 5,-213 9,-52-7,0-2,32 2,952-6,-989 2,1 1,34 8,-33-5,0-2,25 2,-21-4,204-3,-102-22,-45 11,-58 8,1 1,23 0,-25 2,-1-1,24-5,-23 3,0 2,23-2,308 6,-458 1,-120-5,157-9,49 8,0 0,-26-1,-369 4,199 3,186-3,-56-11,56 6,-55-2,-16 10,-76-3,109-11,48 7,0 2,-26-2,-333 6,358 0,1 1,-33 7,-33 4,58-12,-1 0,-53 12,51-8,0-1,0-1,-43-3,43 0,-1 1,1 1,-43 8,43-5,1-1,-1-2,-43-1,44-1,-1 0,1 2,-48 9,35-4,0-2,-1-2,1-1,-55-6,-4 1,-1936 3,2018-1,1-1,-35-8,33 6,0 0,-26-1,9 2,0-2,-60-15,-8-2,-45-4,82 15,43 6,0 1,-34-1,-585 6,644-1,0 0,0 0,0 0,0 0,0 0,0 0,0-1,0 1,0 0,0 0,0 0,0 0,0 0,0 0,0 0,0 0,0 0,0 0,0 0,0 0,0-1,0 1,0 0,0 0,0 0,0 0,0 0,0 0,0 0,0 0,0 0,0 0,0 0,0 0,0 0,0 0,0 0,-1-1,1 1,0 0,0 0,0 0,0 0,0 0,0 0,0 0,0 0,0 0,0 0,0 0,0 0,0 0,-1 0,13-6,16-4,57 1,-55 7,45-8,-29 3,0 2,0 2,82 6,-26 0,1004-3,-1084 1,-1 1,39 10,-12-3,-21 0,-28-8,1-1,0 1,-1-1,1 1,0-1,-1 1,1-1,0 1,-1-1,1 0,-1 1,1-1,-1 0,1 1,-1-1,1 0,-1 0,1 1,-1-1,1 0,-1 0,0 0,1 0,-1 0,0 0,-57 9,-372-9,197-1,214 0,0-1,-33-8,-33-2,-513 10,290 4,301-2,0 0,0 0,0 1,0 0,0 0,0 1,0 0,1 0,-1 0,1 1,-8 4,11-5,0 1,0-1,0 1,0 0,0 0,1 0,-1 1,1-1,0 0,0 1,1 0,-1-1,1 1,-1 0,1 0,0 0,1-1,-1 1,1 0,-1 7,-10 82,6-62,-2 49,8 323,-1-400,0 0,-1 0,2 0,-1 0,0 0,1 0,-1 0,1 0,0 0,0 0,0 0,0 0,1 0,-1-1,1 1,0 0,-1-1,1 1,0-1,0 0,4 3,-1-3,0 1,0-1,0 0,1-1,-1 1,0-1,1 0,-1-1,1 1,-1-1,9 0,51-2,-34 0,-1 1,1 2,-1 1,49 10,-46-6,-1-2,1-1,0-2,54-4,-39 1,52 4,-32 10,-49-8,0 0,26 1,-20-6,-1 0,0-2,29-6,-21 3,23 0,0 2,97 6,-43 0,-86-2,0-1,0-1,44-10,-25 5,0 2,0 1,0 3,56 5,3-1,-73-4,-1 2,1 1,50 11,-44-7,0-2,1-1,-1-1,56-6,-54 2,1 1,-1 2,71 10,-66-4,74 3,-70-8,56 10,-59-7,0-1,0-2,48-4,70 3,-92 11,-49-7,0-2,26 2,-9-4,255-3,-223-10,-50 8,1 0,27-1,150 8,86-6,-215-9,-49 7,1 2,27-3,318 6,-174 1,-169-1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1-18T14:54:39.643"/>
    </inkml:context>
    <inkml:brush xml:id="br0">
      <inkml:brushProperty name="width" value="0.05" units="cm"/>
      <inkml:brushProperty name="height" value="0.3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0,'0'0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1-18T14:53:18.221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1,'0'0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1-18T14:53:19.88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1-18T14:54:40.751"/>
    </inkml:context>
    <inkml:brush xml:id="br0">
      <inkml:brushProperty name="width" value="0.05" units="cm"/>
      <inkml:brushProperty name="height" value="0.3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1,'0'0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1-18T14:54:42.830"/>
    </inkml:context>
    <inkml:brush xml:id="br0">
      <inkml:brushProperty name="width" value="0.05" units="cm"/>
      <inkml:brushProperty name="height" value="0.3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0,'0'0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1-18T14:11:44.572"/>
    </inkml:context>
    <inkml:brush xml:id="br0">
      <inkml:brushProperty name="width" value="0.3" units="cm"/>
      <inkml:brushProperty name="height" value="0.6" units="cm"/>
      <inkml:brushProperty name="color" value="#E6E6E6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1,'51'0,"-1"2,77 12,30 16,43 21,-98-28,-58-12,59 8,13-18,-9 0,-105-1,-1 0,0 0,1 0,-1 0,0 0,1 1,-1-1,0 0,1 1,-1-1,0 1,0-1,1 1,-1-1,0 1,0 0,0 0,0-1,0 1,0 0,0 0,0 0,0 0,1 2,-2-1,0-1,0 1,0 0,0-1,0 1,0-1,-1 1,1-1,0 1,-1-1,1 1,-1-1,0 0,1 1,-1-1,0 0,-2 3,-6 8,-1-1,-1 0,-15 12,20-18,-23 18,-1-2,0-1,-60 27,-19 13,97-51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1-18T14:11:45.086"/>
    </inkml:context>
    <inkml:brush xml:id="br0">
      <inkml:brushProperty name="width" value="0.3" units="cm"/>
      <inkml:brushProperty name="height" value="0.6" units="cm"/>
      <inkml:brushProperty name="color" value="#E6E6E6"/>
      <inkml:brushProperty name="tip" value="rectangle"/>
      <inkml:brushProperty name="rasterOp" value="maskPen"/>
      <inkml:brushProperty name="ignorePressure" value="1"/>
    </inkml:brush>
  </inkml:definitions>
  <inkml:trace contextRef="#ctx0" brushRef="#br0">0 2,'0'0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1-18T14:11:46.371"/>
    </inkml:context>
    <inkml:brush xml:id="br0">
      <inkml:brushProperty name="width" value="0.3" units="cm"/>
      <inkml:brushProperty name="height" value="0.6" units="cm"/>
      <inkml:brushProperty name="color" value="#E6E6E6"/>
      <inkml:brushProperty name="tip" value="rectangle"/>
      <inkml:brushProperty name="rasterOp" value="maskPen"/>
      <inkml:brushProperty name="ignorePressure" value="1"/>
    </inkml:brush>
  </inkml:definitions>
  <inkml:trace contextRef="#ctx0" brushRef="#br0">681 2,'-13'2,"0"0,1 0,-1 1,1 1,-1 0,1 1,-21 11,-32 12,35-18,14-4,0-1,-1-1,0 0,-28 3,-48 5,66-7,-54 3,55-7,-44-2,67 1,0-1,1 1,-1-1,0 1,1-1,-1 0,1 0,-1 0,1 0,-1-1,1 1,0-1,-1 1,1-1,0 0,0 0,0 0,1 0,-1 0,-2-4,-2-9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1-18T14:11:46.772"/>
    </inkml:context>
    <inkml:brush xml:id="br0">
      <inkml:brushProperty name="width" value="0.3" units="cm"/>
      <inkml:brushProperty name="height" value="0.6" units="cm"/>
      <inkml:brushProperty name="color" value="#E6E6E6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1,'0'0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1-18T14:11:47.112"/>
    </inkml:context>
    <inkml:brush xml:id="br0">
      <inkml:brushProperty name="width" value="0.3" units="cm"/>
      <inkml:brushProperty name="height" value="0.6" units="cm"/>
      <inkml:brushProperty name="color" value="#E6E6E6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1,'0'0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147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8006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63812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888310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9603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535112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9785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306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0954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364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57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0025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98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881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583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911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3162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604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  <p:sldLayoutId id="2147483851" r:id="rId12"/>
    <p:sldLayoutId id="2147483852" r:id="rId13"/>
    <p:sldLayoutId id="2147483853" r:id="rId14"/>
    <p:sldLayoutId id="2147483854" r:id="rId15"/>
    <p:sldLayoutId id="2147483855" r:id="rId16"/>
    <p:sldLayoutId id="214748385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customXml" Target="../ink/ink2.xml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customXml" Target="../ink/ink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customXml" Target="../ink/ink11.xml"/><Relationship Id="rId18" Type="http://schemas.openxmlformats.org/officeDocument/2006/relationships/image" Target="../media/image25.png"/><Relationship Id="rId3" Type="http://schemas.openxmlformats.org/officeDocument/2006/relationships/image" Target="../media/image19.png"/><Relationship Id="rId21" Type="http://schemas.openxmlformats.org/officeDocument/2006/relationships/customXml" Target="../ink/ink15.xml"/><Relationship Id="rId7" Type="http://schemas.openxmlformats.org/officeDocument/2006/relationships/customXml" Target="../ink/ink7.xml"/><Relationship Id="rId12" Type="http://schemas.openxmlformats.org/officeDocument/2006/relationships/image" Target="../media/image22.png"/><Relationship Id="rId17" Type="http://schemas.openxmlformats.org/officeDocument/2006/relationships/customXml" Target="../ink/ink13.xml"/><Relationship Id="rId2" Type="http://schemas.openxmlformats.org/officeDocument/2006/relationships/customXml" Target="../ink/ink5.xml"/><Relationship Id="rId16" Type="http://schemas.openxmlformats.org/officeDocument/2006/relationships/image" Target="../media/image24.png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customXml" Target="../ink/ink10.xml"/><Relationship Id="rId15" Type="http://schemas.openxmlformats.org/officeDocument/2006/relationships/customXml" Target="../ink/ink12.xml"/><Relationship Id="rId10" Type="http://schemas.openxmlformats.org/officeDocument/2006/relationships/customXml" Target="../ink/ink9.xml"/><Relationship Id="rId19" Type="http://schemas.openxmlformats.org/officeDocument/2006/relationships/customXml" Target="../ink/ink14.xml"/><Relationship Id="rId4" Type="http://schemas.openxmlformats.org/officeDocument/2006/relationships/customXml" Target="../ink/ink6.xml"/><Relationship Id="rId9" Type="http://schemas.openxmlformats.org/officeDocument/2006/relationships/customXml" Target="../ink/ink8.xml"/><Relationship Id="rId14" Type="http://schemas.openxmlformats.org/officeDocument/2006/relationships/image" Target="../media/image23.png"/><Relationship Id="rId22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customXml" Target="../ink/ink16.xml"/><Relationship Id="rId7" Type="http://schemas.openxmlformats.org/officeDocument/2006/relationships/customXml" Target="../ink/ink18.xml"/><Relationship Id="rId12" Type="http://schemas.openxmlformats.org/officeDocument/2006/relationships/customXml" Target="../ink/ink21.xm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11" Type="http://schemas.openxmlformats.org/officeDocument/2006/relationships/customXml" Target="../ink/ink20.xml"/><Relationship Id="rId5" Type="http://schemas.openxmlformats.org/officeDocument/2006/relationships/customXml" Target="../ink/ink17.xml"/><Relationship Id="rId10" Type="http://schemas.openxmlformats.org/officeDocument/2006/relationships/image" Target="../media/image36.png"/><Relationship Id="rId4" Type="http://schemas.openxmlformats.org/officeDocument/2006/relationships/image" Target="../media/image33.png"/><Relationship Id="rId9" Type="http://schemas.openxmlformats.org/officeDocument/2006/relationships/customXml" Target="../ink/ink1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Тяжинский ЦДО\Desktop\бережливые\malyshka-s-sobakoj-pod-zont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3592" y="1058069"/>
            <a:ext cx="879040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>
                <a:ln w="12700">
                  <a:solidFill>
                    <a:schemeClr val="accent6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Тропинкою  добра</a:t>
            </a:r>
            <a:endParaRPr lang="ru-RU" sz="6600" b="1" cap="none" spc="0" dirty="0">
              <a:ln w="12700">
                <a:solidFill>
                  <a:schemeClr val="accent6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188640"/>
            <a:ext cx="8568952" cy="12961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accent6"/>
                </a:solidFill>
              </a:ln>
            </a:endParaRPr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3">
            <p14:nvContentPartPr>
              <p14:cNvPr id="4" name="Рукописный ввод 3">
                <a:extLst>
                  <a:ext uri="{FF2B5EF4-FFF2-40B4-BE49-F238E27FC236}">
                    <a16:creationId xmlns:a16="http://schemas.microsoft.com/office/drawing/2014/main" id="{4717937E-BB7A-52AD-2FDB-E8F6444E9B95}"/>
                  </a:ext>
                </a:extLst>
              </p14:cNvPr>
              <p14:cNvContentPartPr/>
              <p14:nvPr/>
            </p14:nvContentPartPr>
            <p14:xfrm>
              <a:off x="-2227559" y="995625"/>
              <a:ext cx="360" cy="360"/>
            </p14:xfrm>
          </p:contentPart>
        </mc:Choice>
        <mc:Fallback xmlns="">
          <p:pic>
            <p:nvPicPr>
              <p:cNvPr id="4" name="Рукописный ввод 3">
                <a:extLst>
                  <a:ext uri="{FF2B5EF4-FFF2-40B4-BE49-F238E27FC236}">
                    <a16:creationId xmlns:a16="http://schemas.microsoft.com/office/drawing/2014/main" xmlns="" xmlns:aink="http://schemas.microsoft.com/office/drawing/2016/ink" xmlns:p14="http://schemas.microsoft.com/office/powerpoint/2010/main" id="{4717937E-BB7A-52AD-2FDB-E8F6444E9B95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-2236559" y="941625"/>
                <a:ext cx="18000" cy="10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5">
            <p14:nvContentPartPr>
              <p14:cNvPr id="7" name="Рукописный ввод 6">
                <a:extLst>
                  <a:ext uri="{FF2B5EF4-FFF2-40B4-BE49-F238E27FC236}">
                    <a16:creationId xmlns:a16="http://schemas.microsoft.com/office/drawing/2014/main" id="{23ACFA24-E209-7F3C-7E08-FA7F45CA6B16}"/>
                  </a:ext>
                </a:extLst>
              </p14:cNvPr>
              <p14:cNvContentPartPr/>
              <p14:nvPr/>
            </p14:nvContentPartPr>
            <p14:xfrm>
              <a:off x="-2200199" y="1412145"/>
              <a:ext cx="360" cy="360"/>
            </p14:xfrm>
          </p:contentPart>
        </mc:Choice>
        <mc:Fallback xmlns="">
          <p:pic>
            <p:nvPicPr>
              <p:cNvPr id="7" name="Рукописный ввод 6">
                <a:extLst>
                  <a:ext uri="{FF2B5EF4-FFF2-40B4-BE49-F238E27FC236}">
                    <a16:creationId xmlns:a16="http://schemas.microsoft.com/office/drawing/2014/main" xmlns="" xmlns:aink="http://schemas.microsoft.com/office/drawing/2016/ink" xmlns:p14="http://schemas.microsoft.com/office/powerpoint/2010/main" id="{23ACFA24-E209-7F3C-7E08-FA7F45CA6B16}"/>
                  </a:ext>
                </a:extLst>
              </p:cNvPr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-2209199" y="1358145"/>
                <a:ext cx="18000" cy="10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7">
            <p14:nvContentPartPr>
              <p14:cNvPr id="8" name="Рукописный ввод 7">
                <a:extLst>
                  <a:ext uri="{FF2B5EF4-FFF2-40B4-BE49-F238E27FC236}">
                    <a16:creationId xmlns:a16="http://schemas.microsoft.com/office/drawing/2014/main" id="{154E754E-FC11-5C2C-D411-7AEC6CDB9270}"/>
                  </a:ext>
                </a:extLst>
              </p14:cNvPr>
              <p14:cNvContentPartPr/>
              <p14:nvPr/>
            </p14:nvContentPartPr>
            <p14:xfrm>
              <a:off x="-1584599" y="2063745"/>
              <a:ext cx="360" cy="360"/>
            </p14:xfrm>
          </p:contentPart>
        </mc:Choice>
        <mc:Fallback xmlns="">
          <p:pic>
            <p:nvPicPr>
              <p:cNvPr id="8" name="Рукописный ввод 7">
                <a:extLst>
                  <a:ext uri="{FF2B5EF4-FFF2-40B4-BE49-F238E27FC236}">
                    <a16:creationId xmlns:a16="http://schemas.microsoft.com/office/drawing/2014/main" xmlns="" xmlns:aink="http://schemas.microsoft.com/office/drawing/2016/ink" xmlns:p14="http://schemas.microsoft.com/office/powerpoint/2010/main" id="{154E754E-FC11-5C2C-D411-7AEC6CDB9270}"/>
                  </a:ext>
                </a:extLst>
              </p:cNvPr>
              <p:cNvPicPr/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-1593599" y="2010105"/>
                <a:ext cx="18000" cy="10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9">
            <p14:nvContentPartPr>
              <p14:cNvPr id="9" name="Рукописный ввод 8">
                <a:extLst>
                  <a:ext uri="{FF2B5EF4-FFF2-40B4-BE49-F238E27FC236}">
                    <a16:creationId xmlns:a16="http://schemas.microsoft.com/office/drawing/2014/main" id="{70D1C77B-2754-B684-CBDE-C9BDC6DE7FFD}"/>
                  </a:ext>
                </a:extLst>
              </p14:cNvPr>
              <p14:cNvContentPartPr/>
              <p14:nvPr/>
            </p14:nvContentPartPr>
            <p14:xfrm>
              <a:off x="-1847039" y="850905"/>
              <a:ext cx="360" cy="360"/>
            </p14:xfrm>
          </p:contentPart>
        </mc:Choice>
        <mc:Fallback xmlns="">
          <p:pic>
            <p:nvPicPr>
              <p:cNvPr id="9" name="Рукописный ввод 8">
                <a:extLst>
                  <a:ext uri="{FF2B5EF4-FFF2-40B4-BE49-F238E27FC236}">
                    <a16:creationId xmlns:a16="http://schemas.microsoft.com/office/drawing/2014/main" xmlns="" xmlns:aink="http://schemas.microsoft.com/office/drawing/2016/ink" xmlns:p14="http://schemas.microsoft.com/office/powerpoint/2010/main" id="{70D1C77B-2754-B684-CBDE-C9BDC6DE7FFD}"/>
                  </a:ext>
                </a:extLst>
              </p:cNvPr>
              <p:cNvPicPr/>
              <p:nvPr/>
            </p:nvPicPr>
            <p:blipFill>
              <a:blip r:embed="rId10" cstate="print"/>
              <a:stretch>
                <a:fillRect/>
              </a:stretch>
            </p:blipFill>
            <p:spPr>
              <a:xfrm>
                <a:off x="-1856039" y="796905"/>
                <a:ext cx="18000" cy="10800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Тяжинский ЦДО\Downloads\1661464880_1-klubmama-ru-p-podelka-karabas-barabas-foto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88790"/>
            <a:ext cx="4392488" cy="62804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9194385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C:\Users\Тяжинский ЦДО\Downloads\1660688283_9-flomaster-club-p-baba-yaga-kartinki-dlya-detei-krasivo-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373484"/>
            <a:ext cx="4032448" cy="61110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65649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Рукописный ввод 3">
                <a:extLst>
                  <a:ext uri="{FF2B5EF4-FFF2-40B4-BE49-F238E27FC236}">
                    <a16:creationId xmlns:a16="http://schemas.microsoft.com/office/drawing/2014/main" id="{41598F55-864D-5B16-31A7-5B76B8A8104D}"/>
                  </a:ext>
                </a:extLst>
              </p14:cNvPr>
              <p14:cNvContentPartPr/>
              <p14:nvPr/>
            </p14:nvContentPartPr>
            <p14:xfrm>
              <a:off x="4037161" y="2009385"/>
              <a:ext cx="392040" cy="158040"/>
            </p14:xfrm>
          </p:contentPart>
        </mc:Choice>
        <mc:Fallback xmlns="">
          <p:pic>
            <p:nvPicPr>
              <p:cNvPr id="4" name="Рукописный ввод 3">
                <a:extLst>
                  <a:ext uri="{FF2B5EF4-FFF2-40B4-BE49-F238E27FC236}">
                    <a16:creationId xmlns:a16="http://schemas.microsoft.com/office/drawing/2014/main" xmlns="" xmlns:p14="http://schemas.microsoft.com/office/powerpoint/2010/main" id="{41598F55-864D-5B16-31A7-5B76B8A8104D}"/>
                  </a:ext>
                </a:extLst>
              </p:cNvPr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3983521" y="1901385"/>
                <a:ext cx="499680" cy="373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Рукописный ввод 4">
                <a:extLst>
                  <a:ext uri="{FF2B5EF4-FFF2-40B4-BE49-F238E27FC236}">
                    <a16:creationId xmlns:a16="http://schemas.microsoft.com/office/drawing/2014/main" id="{722C11D7-21F6-CE83-CCD6-037B1B0E5B3E}"/>
                  </a:ext>
                </a:extLst>
              </p14:cNvPr>
              <p14:cNvContentPartPr/>
              <p14:nvPr/>
            </p14:nvContentPartPr>
            <p14:xfrm>
              <a:off x="4345321" y="2154465"/>
              <a:ext cx="360" cy="360"/>
            </p14:xfrm>
          </p:contentPart>
        </mc:Choice>
        <mc:Fallback xmlns="">
          <p:pic>
            <p:nvPicPr>
              <p:cNvPr id="5" name="Рукописный ввод 4">
                <a:extLst>
                  <a:ext uri="{FF2B5EF4-FFF2-40B4-BE49-F238E27FC236}">
                    <a16:creationId xmlns:a16="http://schemas.microsoft.com/office/drawing/2014/main" xmlns="" xmlns:p14="http://schemas.microsoft.com/office/powerpoint/2010/main" id="{722C11D7-21F6-CE83-CCD6-037B1B0E5B3E}"/>
                  </a:ext>
                </a:extLst>
              </p:cNvPr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4291321" y="2046465"/>
                <a:ext cx="108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6" name="Рукописный ввод 5">
                <a:extLst>
                  <a:ext uri="{FF2B5EF4-FFF2-40B4-BE49-F238E27FC236}">
                    <a16:creationId xmlns:a16="http://schemas.microsoft.com/office/drawing/2014/main" id="{81F7D5E1-620F-1F0D-1E7B-81CC1F9AD578}"/>
                  </a:ext>
                </a:extLst>
              </p14:cNvPr>
              <p14:cNvContentPartPr/>
              <p14:nvPr/>
            </p14:nvContentPartPr>
            <p14:xfrm>
              <a:off x="4344601" y="2181465"/>
              <a:ext cx="245520" cy="46440"/>
            </p14:xfrm>
          </p:contentPart>
        </mc:Choice>
        <mc:Fallback xmlns="">
          <p:pic>
            <p:nvPicPr>
              <p:cNvPr id="6" name="Рукописный ввод 5">
                <a:extLst>
                  <a:ext uri="{FF2B5EF4-FFF2-40B4-BE49-F238E27FC236}">
                    <a16:creationId xmlns:a16="http://schemas.microsoft.com/office/drawing/2014/main" xmlns="" xmlns:p14="http://schemas.microsoft.com/office/powerpoint/2010/main" id="{81F7D5E1-620F-1F0D-1E7B-81CC1F9AD578}"/>
                  </a:ext>
                </a:extLst>
              </p:cNvPr>
              <p:cNvPicPr/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4290601" y="2073465"/>
                <a:ext cx="353160" cy="262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7" name="Рукописный ввод 6">
                <a:extLst>
                  <a:ext uri="{FF2B5EF4-FFF2-40B4-BE49-F238E27FC236}">
                    <a16:creationId xmlns:a16="http://schemas.microsoft.com/office/drawing/2014/main" id="{5D8826E8-9147-1B33-F963-32AF818A2BBE}"/>
                  </a:ext>
                </a:extLst>
              </p14:cNvPr>
              <p14:cNvContentPartPr/>
              <p14:nvPr/>
            </p14:nvContentPartPr>
            <p14:xfrm>
              <a:off x="4372321" y="2190465"/>
              <a:ext cx="360" cy="360"/>
            </p14:xfrm>
          </p:contentPart>
        </mc:Choice>
        <mc:Fallback xmlns="">
          <p:pic>
            <p:nvPicPr>
              <p:cNvPr id="7" name="Рукописный ввод 6">
                <a:extLst>
                  <a:ext uri="{FF2B5EF4-FFF2-40B4-BE49-F238E27FC236}">
                    <a16:creationId xmlns:a16="http://schemas.microsoft.com/office/drawing/2014/main" xmlns="" xmlns:p14="http://schemas.microsoft.com/office/powerpoint/2010/main" id="{5D8826E8-9147-1B33-F963-32AF818A2BBE}"/>
                  </a:ext>
                </a:extLst>
              </p:cNvPr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4318681" y="2082465"/>
                <a:ext cx="108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8" name="Рукописный ввод 7">
                <a:extLst>
                  <a:ext uri="{FF2B5EF4-FFF2-40B4-BE49-F238E27FC236}">
                    <a16:creationId xmlns:a16="http://schemas.microsoft.com/office/drawing/2014/main" id="{DA91820C-E034-6DEE-5480-D07E35DA9A4D}"/>
                  </a:ext>
                </a:extLst>
              </p14:cNvPr>
              <p14:cNvContentPartPr/>
              <p14:nvPr/>
            </p14:nvContentPartPr>
            <p14:xfrm>
              <a:off x="4372321" y="2190465"/>
              <a:ext cx="360" cy="360"/>
            </p14:xfrm>
          </p:contentPart>
        </mc:Choice>
        <mc:Fallback xmlns="">
          <p:pic>
            <p:nvPicPr>
              <p:cNvPr id="8" name="Рукописный ввод 7">
                <a:extLst>
                  <a:ext uri="{FF2B5EF4-FFF2-40B4-BE49-F238E27FC236}">
                    <a16:creationId xmlns:a16="http://schemas.microsoft.com/office/drawing/2014/main" xmlns="" xmlns:p14="http://schemas.microsoft.com/office/powerpoint/2010/main" id="{DA91820C-E034-6DEE-5480-D07E35DA9A4D}"/>
                  </a:ext>
                </a:extLst>
              </p:cNvPr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4318681" y="2082465"/>
                <a:ext cx="108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9" name="Рукописный ввод 8">
                <a:extLst>
                  <a:ext uri="{FF2B5EF4-FFF2-40B4-BE49-F238E27FC236}">
                    <a16:creationId xmlns:a16="http://schemas.microsoft.com/office/drawing/2014/main" id="{BF964AE2-347B-975D-1F14-8AAF36231D85}"/>
                  </a:ext>
                </a:extLst>
              </p14:cNvPr>
              <p14:cNvContentPartPr/>
              <p14:nvPr/>
            </p14:nvContentPartPr>
            <p14:xfrm>
              <a:off x="4200601" y="2114145"/>
              <a:ext cx="453240" cy="499320"/>
            </p14:xfrm>
          </p:contentPart>
        </mc:Choice>
        <mc:Fallback xmlns="">
          <p:pic>
            <p:nvPicPr>
              <p:cNvPr id="9" name="Рукописный ввод 8">
                <a:extLst>
                  <a:ext uri="{FF2B5EF4-FFF2-40B4-BE49-F238E27FC236}">
                    <a16:creationId xmlns:a16="http://schemas.microsoft.com/office/drawing/2014/main" xmlns="" xmlns:p14="http://schemas.microsoft.com/office/powerpoint/2010/main" id="{BF964AE2-347B-975D-1F14-8AAF36231D85}"/>
                  </a:ext>
                </a:extLst>
              </p:cNvPr>
              <p:cNvPicPr/>
              <p:nvPr/>
            </p:nvPicPr>
            <p:blipFill>
              <a:blip r:embed="rId12" cstate="print"/>
              <a:stretch>
                <a:fillRect/>
              </a:stretch>
            </p:blipFill>
            <p:spPr>
              <a:xfrm>
                <a:off x="4146601" y="2006145"/>
                <a:ext cx="560880" cy="71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0" name="Рукописный ввод 9">
                <a:extLst>
                  <a:ext uri="{FF2B5EF4-FFF2-40B4-BE49-F238E27FC236}">
                    <a16:creationId xmlns:a16="http://schemas.microsoft.com/office/drawing/2014/main" id="{08C8B96D-3D0A-4A1A-FA04-18260AD52149}"/>
                  </a:ext>
                </a:extLst>
              </p14:cNvPr>
              <p14:cNvContentPartPr/>
              <p14:nvPr/>
            </p14:nvContentPartPr>
            <p14:xfrm>
              <a:off x="4191241" y="2151945"/>
              <a:ext cx="525600" cy="571320"/>
            </p14:xfrm>
          </p:contentPart>
        </mc:Choice>
        <mc:Fallback xmlns="">
          <p:pic>
            <p:nvPicPr>
              <p:cNvPr id="10" name="Рукописный ввод 9">
                <a:extLst>
                  <a:ext uri="{FF2B5EF4-FFF2-40B4-BE49-F238E27FC236}">
                    <a16:creationId xmlns:a16="http://schemas.microsoft.com/office/drawing/2014/main" xmlns="" xmlns:p14="http://schemas.microsoft.com/office/powerpoint/2010/main" id="{08C8B96D-3D0A-4A1A-FA04-18260AD52149}"/>
                  </a:ext>
                </a:extLst>
              </p:cNvPr>
              <p:cNvPicPr/>
              <p:nvPr/>
            </p:nvPicPr>
            <p:blipFill>
              <a:blip r:embed="rId14" cstate="print"/>
              <a:stretch>
                <a:fillRect/>
              </a:stretch>
            </p:blipFill>
            <p:spPr>
              <a:xfrm>
                <a:off x="4137601" y="2044305"/>
                <a:ext cx="633240" cy="786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1" name="Рукописный ввод 10">
                <a:extLst>
                  <a:ext uri="{FF2B5EF4-FFF2-40B4-BE49-F238E27FC236}">
                    <a16:creationId xmlns:a16="http://schemas.microsoft.com/office/drawing/2014/main" id="{1179A5ED-C97D-9CBC-9116-66061EA18D61}"/>
                  </a:ext>
                </a:extLst>
              </p14:cNvPr>
              <p14:cNvContentPartPr/>
              <p14:nvPr/>
            </p14:nvContentPartPr>
            <p14:xfrm>
              <a:off x="4036081" y="2057985"/>
              <a:ext cx="610920" cy="350640"/>
            </p14:xfrm>
          </p:contentPart>
        </mc:Choice>
        <mc:Fallback xmlns="">
          <p:pic>
            <p:nvPicPr>
              <p:cNvPr id="11" name="Рукописный ввод 10">
                <a:extLst>
                  <a:ext uri="{FF2B5EF4-FFF2-40B4-BE49-F238E27FC236}">
                    <a16:creationId xmlns:a16="http://schemas.microsoft.com/office/drawing/2014/main" xmlns="" xmlns:p14="http://schemas.microsoft.com/office/powerpoint/2010/main" id="{1179A5ED-C97D-9CBC-9116-66061EA18D61}"/>
                  </a:ext>
                </a:extLst>
              </p:cNvPr>
              <p:cNvPicPr/>
              <p:nvPr/>
            </p:nvPicPr>
            <p:blipFill>
              <a:blip r:embed="rId16" cstate="print"/>
              <a:stretch>
                <a:fillRect/>
              </a:stretch>
            </p:blipFill>
            <p:spPr>
              <a:xfrm>
                <a:off x="3982441" y="1949985"/>
                <a:ext cx="718560" cy="566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3" name="Рукописный ввод 12">
                <a:extLst>
                  <a:ext uri="{FF2B5EF4-FFF2-40B4-BE49-F238E27FC236}">
                    <a16:creationId xmlns:a16="http://schemas.microsoft.com/office/drawing/2014/main" id="{68444301-084D-11CD-B4BA-593C61EC9833}"/>
                  </a:ext>
                </a:extLst>
              </p14:cNvPr>
              <p14:cNvContentPartPr/>
              <p14:nvPr/>
            </p14:nvContentPartPr>
            <p14:xfrm>
              <a:off x="4318321" y="3481785"/>
              <a:ext cx="360" cy="3960"/>
            </p14:xfrm>
          </p:contentPart>
        </mc:Choice>
        <mc:Fallback xmlns="">
          <p:pic>
            <p:nvPicPr>
              <p:cNvPr id="13" name="Рукописный ввод 12">
                <a:extLst>
                  <a:ext uri="{FF2B5EF4-FFF2-40B4-BE49-F238E27FC236}">
                    <a16:creationId xmlns:a16="http://schemas.microsoft.com/office/drawing/2014/main" xmlns="" xmlns:p14="http://schemas.microsoft.com/office/powerpoint/2010/main" id="{68444301-084D-11CD-B4BA-593C61EC9833}"/>
                  </a:ext>
                </a:extLst>
              </p:cNvPr>
              <p:cNvPicPr/>
              <p:nvPr/>
            </p:nvPicPr>
            <p:blipFill>
              <a:blip r:embed="rId18" cstate="print"/>
              <a:stretch>
                <a:fillRect/>
              </a:stretch>
            </p:blipFill>
            <p:spPr>
              <a:xfrm>
                <a:off x="4228321" y="3301785"/>
                <a:ext cx="180000" cy="363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4" name="Рукописный ввод 13">
                <a:extLst>
                  <a:ext uri="{FF2B5EF4-FFF2-40B4-BE49-F238E27FC236}">
                    <a16:creationId xmlns:a16="http://schemas.microsoft.com/office/drawing/2014/main" id="{C62F5836-C6E4-85EB-DEDC-172807AFB825}"/>
                  </a:ext>
                </a:extLst>
              </p14:cNvPr>
              <p14:cNvContentPartPr/>
              <p14:nvPr/>
            </p14:nvContentPartPr>
            <p14:xfrm>
              <a:off x="2362801" y="1484505"/>
              <a:ext cx="360" cy="360"/>
            </p14:xfrm>
          </p:contentPart>
        </mc:Choice>
        <mc:Fallback xmlns="">
          <p:pic>
            <p:nvPicPr>
              <p:cNvPr id="14" name="Рукописный ввод 13">
                <a:extLst>
                  <a:ext uri="{FF2B5EF4-FFF2-40B4-BE49-F238E27FC236}">
                    <a16:creationId xmlns:a16="http://schemas.microsoft.com/office/drawing/2014/main" xmlns="" xmlns:p14="http://schemas.microsoft.com/office/powerpoint/2010/main" id="{C62F5836-C6E4-85EB-DEDC-172807AFB825}"/>
                  </a:ext>
                </a:extLst>
              </p:cNvPr>
              <p:cNvPicPr/>
              <p:nvPr/>
            </p:nvPicPr>
            <p:blipFill>
              <a:blip r:embed="rId20" cstate="print"/>
              <a:stretch>
                <a:fillRect/>
              </a:stretch>
            </p:blipFill>
            <p:spPr>
              <a:xfrm>
                <a:off x="2272801" y="1304865"/>
                <a:ext cx="180000" cy="360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5" name="Рукописный ввод 14">
                <a:extLst>
                  <a:ext uri="{FF2B5EF4-FFF2-40B4-BE49-F238E27FC236}">
                    <a16:creationId xmlns:a16="http://schemas.microsoft.com/office/drawing/2014/main" id="{3CF49C95-7025-8561-134E-08C37DB585E6}"/>
                  </a:ext>
                </a:extLst>
              </p14:cNvPr>
              <p14:cNvContentPartPr/>
              <p14:nvPr/>
            </p14:nvContentPartPr>
            <p14:xfrm>
              <a:off x="-824279" y="3838545"/>
              <a:ext cx="360" cy="360"/>
            </p14:xfrm>
          </p:contentPart>
        </mc:Choice>
        <mc:Fallback xmlns="">
          <p:pic>
            <p:nvPicPr>
              <p:cNvPr id="15" name="Рукописный ввод 14">
                <a:extLst>
                  <a:ext uri="{FF2B5EF4-FFF2-40B4-BE49-F238E27FC236}">
                    <a16:creationId xmlns:a16="http://schemas.microsoft.com/office/drawing/2014/main" xmlns="" xmlns:p14="http://schemas.microsoft.com/office/powerpoint/2010/main" id="{3CF49C95-7025-8561-134E-08C37DB585E6}"/>
                  </a:ext>
                </a:extLst>
              </p:cNvPr>
              <p:cNvPicPr/>
              <p:nvPr/>
            </p:nvPicPr>
            <p:blipFill>
              <a:blip r:embed="rId20" cstate="print"/>
              <a:stretch>
                <a:fillRect/>
              </a:stretch>
            </p:blipFill>
            <p:spPr>
              <a:xfrm>
                <a:off x="-914279" y="3658545"/>
                <a:ext cx="180000" cy="360000"/>
              </a:xfrm>
              <a:prstGeom prst="rect">
                <a:avLst/>
              </a:prstGeom>
            </p:spPr>
          </p:pic>
        </mc:Fallback>
      </mc:AlternateContent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DFB89CA1-5850-E206-0338-3DBAE5A646F8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1731" y="376027"/>
            <a:ext cx="4394940" cy="62115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6842164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0BFE1820-F51F-1AB6-BEE8-E24CEBBC5A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404664"/>
            <a:ext cx="6048672" cy="60486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680871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/>
      </p:transition>
    </mc:Choice>
    <mc:Fallback xmlns="">
      <p:transition spd="slow">
        <p:wip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C:\Users\Тяжинский ЦДО\Downloads\w1500_49518291.jpg">
            <a:extLst>
              <a:ext uri="{FF2B5EF4-FFF2-40B4-BE49-F238E27FC236}">
                <a16:creationId xmlns:a16="http://schemas.microsoft.com/office/drawing/2014/main" id="{50E648BF-0A7A-208C-58F0-AF6318EDBE9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077" t="11816" r="8799" b="8726"/>
          <a:stretch>
            <a:fillRect/>
          </a:stretch>
        </p:blipFill>
        <p:spPr bwMode="auto">
          <a:xfrm>
            <a:off x="861929" y="404664"/>
            <a:ext cx="7420142" cy="59766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296009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cover/>
      </p:transition>
    </mc:Choice>
    <mc:Fallback xmlns="">
      <p:transition spd="slow">
        <p:cover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3F8B858C-63E3-DD9C-1589-AFBEA73130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100" y="332656"/>
            <a:ext cx="7213800" cy="61359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5284473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AF8E1BA-33C2-00B2-DA1E-40107E7B9533}"/>
              </a:ext>
            </a:extLst>
          </p:cNvPr>
          <p:cNvSpPr txBox="1"/>
          <p:nvPr/>
        </p:nvSpPr>
        <p:spPr>
          <a:xfrm>
            <a:off x="1907704" y="1412776"/>
            <a:ext cx="5472608" cy="1508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1000"/>
              </a:spcAft>
            </a:pPr>
            <a:r>
              <a:rPr lang="ru-RU" sz="2400" b="1" kern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Добро творить — себя веселить</a:t>
            </a:r>
            <a:endParaRPr lang="ru-RU" sz="2400" b="1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1000"/>
              </a:spcAft>
            </a:pPr>
            <a:r>
              <a:rPr lang="ru-RU" sz="2400" b="1" kern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Добрые слова дороже богатства</a:t>
            </a:r>
            <a:endParaRPr lang="ru-RU" sz="2400" b="1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ru-RU" sz="2400" b="1" kern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Добрый человек добру и учит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750F521E-58EA-FA8D-D84A-3C80211719BF}"/>
              </a:ext>
            </a:extLst>
          </p:cNvPr>
          <p:cNvSpPr/>
          <p:nvPr/>
        </p:nvSpPr>
        <p:spPr>
          <a:xfrm>
            <a:off x="791959" y="188640"/>
            <a:ext cx="75600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kern="0" cap="none" spc="50" dirty="0">
                <a:ln w="9525" cmpd="sng">
                  <a:solidFill>
                    <a:schemeClr val="accent6"/>
                  </a:solidFill>
                  <a:prstDash val="solid"/>
                </a:ln>
                <a:solidFill>
                  <a:srgbClr val="FFFF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Пословицы и поговорки о доброте</a:t>
            </a:r>
            <a:endParaRPr lang="ru-RU" sz="3600" b="1" cap="none" spc="50" dirty="0">
              <a:ln w="9525" cmpd="sng">
                <a:solidFill>
                  <a:schemeClr val="accent6"/>
                </a:solidFill>
                <a:prstDash val="solid"/>
              </a:ln>
              <a:solidFill>
                <a:srgbClr val="FFFF00"/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pic>
        <p:nvPicPr>
          <p:cNvPr id="7" name="Picture 2" descr="C:\Users\Тяжинский ЦДО\Downloads\1676389729_gas-kvas-com-p-risunok-doroga-dobra-detskii-sad-23.jpg">
            <a:extLst>
              <a:ext uri="{FF2B5EF4-FFF2-40B4-BE49-F238E27FC236}">
                <a16:creationId xmlns:a16="http://schemas.microsoft.com/office/drawing/2014/main" id="{12446DF5-7C0F-D773-F1E6-2731ACEC166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3284984"/>
            <a:ext cx="4719828" cy="31578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comb dir="vert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Тяжинский ЦДО\Downloads\-imja-4Acs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784" y="188640"/>
            <a:ext cx="8314432" cy="62358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483768" y="2060848"/>
            <a:ext cx="4572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n w="18000">
                  <a:noFill/>
                  <a:prstDash val="solid"/>
                  <a:miter lim="800000"/>
                </a:ln>
                <a:latin typeface="Arial" panose="020B0604020202020204" pitchFamily="34" charset="0"/>
                <a:cs typeface="Arial" panose="020B0604020202020204" pitchFamily="34" charset="0"/>
              </a:rPr>
              <a:t>Доброе утро ! </a:t>
            </a:r>
          </a:p>
          <a:p>
            <a:pPr algn="ctr"/>
            <a:r>
              <a:rPr lang="ru-RU" sz="2000" b="1" dirty="0">
                <a:ln w="18000">
                  <a:noFill/>
                  <a:prstDash val="solid"/>
                  <a:miter lim="800000"/>
                </a:ln>
                <a:latin typeface="Arial" panose="020B0604020202020204" pitchFamily="34" charset="0"/>
                <a:cs typeface="Arial" panose="020B0604020202020204" pitchFamily="34" charset="0"/>
              </a:rPr>
              <a:t>Птицы запели ! </a:t>
            </a:r>
          </a:p>
          <a:p>
            <a:pPr algn="ctr"/>
            <a:r>
              <a:rPr lang="ru-RU" sz="2000" b="1" dirty="0">
                <a:ln w="18000">
                  <a:noFill/>
                  <a:prstDash val="solid"/>
                  <a:miter lim="800000"/>
                </a:ln>
                <a:latin typeface="Arial" panose="020B0604020202020204" pitchFamily="34" charset="0"/>
                <a:cs typeface="Arial" panose="020B0604020202020204" pitchFamily="34" charset="0"/>
              </a:rPr>
              <a:t>Добрые люди, </a:t>
            </a:r>
          </a:p>
          <a:p>
            <a:pPr algn="ctr"/>
            <a:r>
              <a:rPr lang="ru-RU" sz="2000" b="1" dirty="0">
                <a:ln w="18000">
                  <a:noFill/>
                  <a:prstDash val="solid"/>
                  <a:miter lim="800000"/>
                </a:ln>
                <a:latin typeface="Arial" panose="020B0604020202020204" pitchFamily="34" charset="0"/>
                <a:cs typeface="Arial" panose="020B0604020202020204" pitchFamily="34" charset="0"/>
              </a:rPr>
              <a:t>вставайте с постели.</a:t>
            </a:r>
          </a:p>
          <a:p>
            <a:pPr algn="ctr"/>
            <a:r>
              <a:rPr lang="ru-RU" sz="2000" b="1" dirty="0">
                <a:ln w="18000">
                  <a:noFill/>
                  <a:prstDash val="solid"/>
                  <a:miter lim="800000"/>
                </a:ln>
                <a:latin typeface="Arial" panose="020B0604020202020204" pitchFamily="34" charset="0"/>
                <a:cs typeface="Arial" panose="020B0604020202020204" pitchFamily="34" charset="0"/>
              </a:rPr>
              <a:t> Вся темнота </a:t>
            </a:r>
          </a:p>
          <a:p>
            <a:pPr algn="ctr"/>
            <a:r>
              <a:rPr lang="ru-RU" sz="2000" b="1" dirty="0">
                <a:ln w="18000">
                  <a:noFill/>
                  <a:prstDash val="solid"/>
                  <a:miter lim="800000"/>
                </a:ln>
                <a:latin typeface="Arial" panose="020B0604020202020204" pitchFamily="34" charset="0"/>
                <a:cs typeface="Arial" panose="020B0604020202020204" pitchFamily="34" charset="0"/>
              </a:rPr>
              <a:t>расползлась по углам, </a:t>
            </a:r>
          </a:p>
          <a:p>
            <a:pPr algn="ctr"/>
            <a:r>
              <a:rPr lang="ru-RU" sz="2000" b="1" dirty="0">
                <a:ln w="18000">
                  <a:noFill/>
                  <a:prstDash val="solid"/>
                  <a:miter lim="800000"/>
                </a:ln>
                <a:latin typeface="Arial" panose="020B0604020202020204" pitchFamily="34" charset="0"/>
                <a:cs typeface="Arial" panose="020B0604020202020204" pitchFamily="34" charset="0"/>
              </a:rPr>
              <a:t>Солнце встает </a:t>
            </a:r>
          </a:p>
          <a:p>
            <a:pPr algn="ctr"/>
            <a:r>
              <a:rPr lang="ru-RU" sz="2000" b="1" dirty="0">
                <a:ln w="18000">
                  <a:noFill/>
                  <a:prstDash val="solid"/>
                  <a:miter lim="800000"/>
                </a:ln>
                <a:latin typeface="Arial" panose="020B0604020202020204" pitchFamily="34" charset="0"/>
                <a:cs typeface="Arial" panose="020B0604020202020204" pitchFamily="34" charset="0"/>
              </a:rPr>
              <a:t>и идет по делам!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Рукописный ввод 2">
                <a:extLst>
                  <a:ext uri="{FF2B5EF4-FFF2-40B4-BE49-F238E27FC236}">
                    <a16:creationId xmlns:a16="http://schemas.microsoft.com/office/drawing/2014/main" id="{1691F3FE-6DB1-2212-B19A-02A9EE32B8E6}"/>
                  </a:ext>
                </a:extLst>
              </p14:cNvPr>
              <p14:cNvContentPartPr/>
              <p14:nvPr/>
            </p14:nvContentPartPr>
            <p14:xfrm>
              <a:off x="3610561" y="1274625"/>
              <a:ext cx="2484000" cy="321120"/>
            </p14:xfrm>
          </p:contentPart>
        </mc:Choice>
        <mc:Fallback xmlns="">
          <p:pic>
            <p:nvPicPr>
              <p:cNvPr id="3" name="Рукописный ввод 2">
                <a:extLst>
                  <a:ext uri="{FF2B5EF4-FFF2-40B4-BE49-F238E27FC236}">
                    <a16:creationId xmlns:a16="http://schemas.microsoft.com/office/drawing/2014/main" xmlns="" xmlns:p14="http://schemas.microsoft.com/office/powerpoint/2010/main" id="{1691F3FE-6DB1-2212-B19A-02A9EE32B8E6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3556921" y="1166625"/>
                <a:ext cx="2591640" cy="536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Рукописный ввод 3">
                <a:extLst>
                  <a:ext uri="{FF2B5EF4-FFF2-40B4-BE49-F238E27FC236}">
                    <a16:creationId xmlns:a16="http://schemas.microsoft.com/office/drawing/2014/main" id="{AAD66E69-FCEE-4D33-3A4E-59E561B6BCC6}"/>
                  </a:ext>
                </a:extLst>
              </p14:cNvPr>
              <p14:cNvContentPartPr/>
              <p14:nvPr/>
            </p14:nvContentPartPr>
            <p14:xfrm>
              <a:off x="3512281" y="1493505"/>
              <a:ext cx="2244240" cy="91800"/>
            </p14:xfrm>
          </p:contentPart>
        </mc:Choice>
        <mc:Fallback xmlns="">
          <p:pic>
            <p:nvPicPr>
              <p:cNvPr id="4" name="Рукописный ввод 3">
                <a:extLst>
                  <a:ext uri="{FF2B5EF4-FFF2-40B4-BE49-F238E27FC236}">
                    <a16:creationId xmlns:a16="http://schemas.microsoft.com/office/drawing/2014/main" xmlns="" xmlns:p14="http://schemas.microsoft.com/office/powerpoint/2010/main" id="{AAD66E69-FCEE-4D33-3A4E-59E561B6BCC6}"/>
                  </a:ext>
                </a:extLst>
              </p:cNvPr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3458641" y="1385505"/>
                <a:ext cx="2351880" cy="307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6" name="Рукописный ввод 5">
                <a:extLst>
                  <a:ext uri="{FF2B5EF4-FFF2-40B4-BE49-F238E27FC236}">
                    <a16:creationId xmlns:a16="http://schemas.microsoft.com/office/drawing/2014/main" id="{7C863A50-4CB0-7227-E28A-6FC40D29F412}"/>
                  </a:ext>
                </a:extLst>
              </p14:cNvPr>
              <p14:cNvContentPartPr/>
              <p14:nvPr/>
            </p14:nvContentPartPr>
            <p14:xfrm>
              <a:off x="3530641" y="1303065"/>
              <a:ext cx="360" cy="360"/>
            </p14:xfrm>
          </p:contentPart>
        </mc:Choice>
        <mc:Fallback xmlns="">
          <p:pic>
            <p:nvPicPr>
              <p:cNvPr id="6" name="Рукописный ввод 5">
                <a:extLst>
                  <a:ext uri="{FF2B5EF4-FFF2-40B4-BE49-F238E27FC236}">
                    <a16:creationId xmlns:a16="http://schemas.microsoft.com/office/drawing/2014/main" xmlns="" xmlns:p14="http://schemas.microsoft.com/office/powerpoint/2010/main" id="{7C863A50-4CB0-7227-E28A-6FC40D29F412}"/>
                  </a:ext>
                </a:extLst>
              </p:cNvPr>
              <p:cNvPicPr/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3476641" y="1195425"/>
                <a:ext cx="108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7" name="Рукописный ввод 6">
                <a:extLst>
                  <a:ext uri="{FF2B5EF4-FFF2-40B4-BE49-F238E27FC236}">
                    <a16:creationId xmlns:a16="http://schemas.microsoft.com/office/drawing/2014/main" id="{ED33577D-B567-B318-7531-AD928D39568C}"/>
                  </a:ext>
                </a:extLst>
              </p14:cNvPr>
              <p14:cNvContentPartPr/>
              <p14:nvPr/>
            </p14:nvContentPartPr>
            <p14:xfrm>
              <a:off x="3530641" y="1283625"/>
              <a:ext cx="2536200" cy="328680"/>
            </p14:xfrm>
          </p:contentPart>
        </mc:Choice>
        <mc:Fallback xmlns="">
          <p:pic>
            <p:nvPicPr>
              <p:cNvPr id="7" name="Рукописный ввод 6">
                <a:extLst>
                  <a:ext uri="{FF2B5EF4-FFF2-40B4-BE49-F238E27FC236}">
                    <a16:creationId xmlns:a16="http://schemas.microsoft.com/office/drawing/2014/main" xmlns="" xmlns:p14="http://schemas.microsoft.com/office/powerpoint/2010/main" id="{ED33577D-B567-B318-7531-AD928D39568C}"/>
                  </a:ext>
                </a:extLst>
              </p:cNvPr>
              <p:cNvPicPr/>
              <p:nvPr/>
            </p:nvPicPr>
            <p:blipFill>
              <a:blip r:embed="rId10" cstate="print"/>
              <a:stretch>
                <a:fillRect/>
              </a:stretch>
            </p:blipFill>
            <p:spPr>
              <a:xfrm>
                <a:off x="3476641" y="1175625"/>
                <a:ext cx="2643840" cy="544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8" name="Рукописный ввод 7">
                <a:extLst>
                  <a:ext uri="{FF2B5EF4-FFF2-40B4-BE49-F238E27FC236}">
                    <a16:creationId xmlns:a16="http://schemas.microsoft.com/office/drawing/2014/main" id="{530C3CD0-E6C3-C043-F995-676C311492B2}"/>
                  </a:ext>
                </a:extLst>
              </p14:cNvPr>
              <p14:cNvContentPartPr/>
              <p14:nvPr/>
            </p14:nvContentPartPr>
            <p14:xfrm>
              <a:off x="-2335919" y="4227345"/>
              <a:ext cx="360" cy="360"/>
            </p14:xfrm>
          </p:contentPart>
        </mc:Choice>
        <mc:Fallback xmlns="">
          <p:pic>
            <p:nvPicPr>
              <p:cNvPr id="8" name="Рукописный ввод 7">
                <a:extLst>
                  <a:ext uri="{FF2B5EF4-FFF2-40B4-BE49-F238E27FC236}">
                    <a16:creationId xmlns:a16="http://schemas.microsoft.com/office/drawing/2014/main" xmlns="" xmlns:p14="http://schemas.microsoft.com/office/powerpoint/2010/main" id="{530C3CD0-E6C3-C043-F995-676C311492B2}"/>
                  </a:ext>
                </a:extLst>
              </p:cNvPr>
              <p:cNvPicPr/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-2389919" y="4119705"/>
                <a:ext cx="108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9" name="Рукописный ввод 8">
                <a:extLst>
                  <a:ext uri="{FF2B5EF4-FFF2-40B4-BE49-F238E27FC236}">
                    <a16:creationId xmlns:a16="http://schemas.microsoft.com/office/drawing/2014/main" id="{6B2D9035-EC7A-4674-98F4-D768E2E8ECDB}"/>
                  </a:ext>
                </a:extLst>
              </p14:cNvPr>
              <p14:cNvContentPartPr/>
              <p14:nvPr/>
            </p14:nvContentPartPr>
            <p14:xfrm>
              <a:off x="-1512239" y="1294425"/>
              <a:ext cx="360" cy="360"/>
            </p14:xfrm>
          </p:contentPart>
        </mc:Choice>
        <mc:Fallback xmlns="">
          <p:pic>
            <p:nvPicPr>
              <p:cNvPr id="9" name="Рукописный ввод 8">
                <a:extLst>
                  <a:ext uri="{FF2B5EF4-FFF2-40B4-BE49-F238E27FC236}">
                    <a16:creationId xmlns:a16="http://schemas.microsoft.com/office/drawing/2014/main" xmlns="" xmlns:p14="http://schemas.microsoft.com/office/powerpoint/2010/main" id="{6B2D9035-EC7A-4674-98F4-D768E2E8ECDB}"/>
                  </a:ext>
                </a:extLst>
              </p:cNvPr>
              <p:cNvPicPr/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-1565879" y="1186425"/>
                <a:ext cx="108000" cy="216000"/>
              </a:xfrm>
              <a:prstGeom prst="rect">
                <a:avLst/>
              </a:prstGeom>
            </p:spPr>
          </p:pic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49F8AC9D-BDAD-D668-7786-9F1CB2198A22}"/>
              </a:ext>
            </a:extLst>
          </p:cNvPr>
          <p:cNvSpPr txBox="1"/>
          <p:nvPr/>
        </p:nvSpPr>
        <p:spPr>
          <a:xfrm>
            <a:off x="2771800" y="958131"/>
            <a:ext cx="3672408" cy="1138773"/>
          </a:xfrm>
          <a:prstGeom prst="rect">
            <a:avLst/>
          </a:prstGeom>
          <a:solidFill>
            <a:srgbClr val="0033CC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ln>
                  <a:solidFill>
                    <a:schemeClr val="accent6"/>
                  </a:solidFill>
                </a:ln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ФИЗМИНУТКА</a:t>
            </a:r>
          </a:p>
          <a:p>
            <a:pPr algn="ctr"/>
            <a:endParaRPr lang="ru-RU" sz="2800" dirty="0">
              <a:ln>
                <a:solidFill>
                  <a:schemeClr val="accent6"/>
                </a:solidFill>
              </a:ln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>
    <p:blinds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A7177A7-A411-F7BC-E22B-44574FE0B6E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76" t="650" r="30312" b="1701"/>
          <a:stretch/>
        </p:blipFill>
        <p:spPr>
          <a:xfrm>
            <a:off x="251520" y="80628"/>
            <a:ext cx="3960440" cy="66967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C46A441-B569-C944-A306-3142B09AA155}"/>
              </a:ext>
            </a:extLst>
          </p:cNvPr>
          <p:cNvSpPr txBox="1"/>
          <p:nvPr/>
        </p:nvSpPr>
        <p:spPr>
          <a:xfrm>
            <a:off x="5121396" y="2132856"/>
            <a:ext cx="29962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ln>
                  <a:solidFill>
                    <a:schemeClr val="accent6"/>
                  </a:solidFill>
                </a:ln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РЕБЯТА,</a:t>
            </a:r>
          </a:p>
          <a:p>
            <a:pPr algn="ctr"/>
            <a:r>
              <a:rPr lang="ru-RU" sz="2400" dirty="0">
                <a:ln>
                  <a:solidFill>
                    <a:schemeClr val="accent6"/>
                  </a:solidFill>
                </a:ln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БУДЕМ ВЕЖЛИВЫ!</a:t>
            </a:r>
            <a:endParaRPr lang="ru-RU" sz="24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>
    <p:checker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Тяжинский ЦДО\Downloads\praktiko-znachimyj-proekt-chto-takoe-xorosho-i-chto-takoe-plox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704" y="836712"/>
            <a:ext cx="5175589" cy="2949478"/>
          </a:xfrm>
          <a:prstGeom prst="rect">
            <a:avLst/>
          </a:prstGeom>
          <a:noFill/>
        </p:spPr>
      </p:pic>
      <p:pic>
        <p:nvPicPr>
          <p:cNvPr id="6147" name="Picture 3" descr="C:\Users\Тяжинский ЦДО\Downloads\1637054033_35-flomaster-club-p-raskraski-khoroshie-i-plokhie-postupki-det-38.jpg"/>
          <p:cNvPicPr>
            <a:picLocks noChangeAspect="1" noChangeArrowheads="1"/>
          </p:cNvPicPr>
          <p:nvPr/>
        </p:nvPicPr>
        <p:blipFill>
          <a:blip r:embed="rId3" cstate="print"/>
          <a:srcRect t="12931" b="22413"/>
          <a:stretch>
            <a:fillRect/>
          </a:stretch>
        </p:blipFill>
        <p:spPr bwMode="auto">
          <a:xfrm>
            <a:off x="4149344" y="3643314"/>
            <a:ext cx="4831515" cy="3053658"/>
          </a:xfrm>
          <a:prstGeom prst="rect">
            <a:avLst/>
          </a:prstGeom>
          <a:noFill/>
        </p:spPr>
      </p:pic>
      <p:pic>
        <p:nvPicPr>
          <p:cNvPr id="6148" name="Picture 4" descr="C:\Users\Тяжинский ЦДО\Downloads\1674076320_gas-kvas-com-p-risunok-na-temu-khoroshii-postupok-4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474" y="836712"/>
            <a:ext cx="3837385" cy="2878039"/>
          </a:xfrm>
          <a:prstGeom prst="rect">
            <a:avLst/>
          </a:prstGeom>
          <a:noFill/>
        </p:spPr>
      </p:pic>
      <p:pic>
        <p:nvPicPr>
          <p:cNvPr id="6149" name="Picture 5" descr="C:\Users\Тяжинский ЦДО\Downloads\novosti_kartinka_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704" y="3661165"/>
            <a:ext cx="4047742" cy="3035807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732105" y="0"/>
            <a:ext cx="572426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>
                <a:ln w="11430">
                  <a:solidFill>
                    <a:schemeClr val="accent6"/>
                  </a:solidFill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 как поступишь ты?</a:t>
            </a:r>
            <a:endParaRPr lang="ru-RU" sz="4000" b="1" cap="none" spc="50" dirty="0">
              <a:ln w="11430">
                <a:solidFill>
                  <a:schemeClr val="accent6"/>
                </a:solidFill>
              </a:ln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>
    <p:zoom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5E6C309-9673-ED29-F3BB-F0A65CDF01C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64929"/>
            <a:ext cx="3707696" cy="6528142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99BEF4CF-6E4C-3F21-AB7C-5F221F494507}"/>
              </a:ext>
            </a:extLst>
          </p:cNvPr>
          <p:cNvSpPr/>
          <p:nvPr/>
        </p:nvSpPr>
        <p:spPr>
          <a:xfrm>
            <a:off x="185671" y="620688"/>
            <a:ext cx="4386329" cy="535531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indent="226695" algn="ctr">
              <a:lnSpc>
                <a:spcPct val="115000"/>
              </a:lnSpc>
            </a:pPr>
            <a:r>
              <a:rPr lang="ru-RU" sz="20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Что такое доброта?</a:t>
            </a:r>
          </a:p>
          <a:p>
            <a:pPr indent="226695" algn="ctr">
              <a:lnSpc>
                <a:spcPct val="115000"/>
              </a:lnSpc>
            </a:pPr>
            <a:r>
              <a:rPr lang="ru-RU" sz="20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Вымыть миску у кота,</a:t>
            </a:r>
          </a:p>
          <a:p>
            <a:pPr indent="226695" algn="ctr">
              <a:lnSpc>
                <a:spcPct val="115000"/>
              </a:lnSpc>
            </a:pPr>
            <a:r>
              <a:rPr lang="ru-RU" sz="20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Напоить водой цветок</a:t>
            </a:r>
          </a:p>
          <a:p>
            <a:pPr indent="226695" algn="ctr">
              <a:lnSpc>
                <a:spcPct val="115000"/>
              </a:lnSpc>
            </a:pPr>
            <a:r>
              <a:rPr lang="ru-RU" sz="20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(Он ужасно одинок</a:t>
            </a:r>
            <a:r>
              <a:rPr lang="en-US" sz="20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r>
              <a:rPr lang="ru-RU" sz="20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</a:p>
          <a:p>
            <a:pPr indent="226695" algn="ctr">
              <a:lnSpc>
                <a:spcPct val="115000"/>
              </a:lnSpc>
            </a:pPr>
            <a:r>
              <a:rPr lang="ru-RU" sz="20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Починить сестре игрушку,</a:t>
            </a:r>
          </a:p>
          <a:p>
            <a:pPr indent="226695" algn="ctr">
              <a:lnSpc>
                <a:spcPct val="115000"/>
              </a:lnSpc>
            </a:pPr>
            <a:r>
              <a:rPr lang="ru-RU" sz="20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Пропустить вперёд старушку,</a:t>
            </a:r>
          </a:p>
          <a:p>
            <a:pPr indent="226695" algn="ctr">
              <a:lnSpc>
                <a:spcPct val="115000"/>
              </a:lnSpc>
            </a:pPr>
            <a:r>
              <a:rPr lang="ru-RU" sz="20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Грусть лечить любви словами,</a:t>
            </a:r>
          </a:p>
          <a:p>
            <a:pPr indent="226695" algn="ctr">
              <a:lnSpc>
                <a:spcPct val="115000"/>
              </a:lnSpc>
            </a:pPr>
            <a:r>
              <a:rPr lang="ru-RU" sz="20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Помогать усталой маме,</a:t>
            </a:r>
          </a:p>
          <a:p>
            <a:pPr indent="226695" algn="ctr">
              <a:lnSpc>
                <a:spcPct val="115000"/>
              </a:lnSpc>
            </a:pPr>
            <a:r>
              <a:rPr lang="ru-RU" sz="20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 девчонке незнакомой</a:t>
            </a:r>
          </a:p>
          <a:p>
            <a:pPr indent="226695" algn="ctr">
              <a:lnSpc>
                <a:spcPct val="115000"/>
              </a:lnSpc>
            </a:pPr>
            <a:r>
              <a:rPr lang="ru-RU" sz="20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Донести портфель до дома.</a:t>
            </a:r>
          </a:p>
          <a:p>
            <a:pPr indent="226695" algn="ctr">
              <a:lnSpc>
                <a:spcPct val="115000"/>
              </a:lnSpc>
            </a:pPr>
            <a:r>
              <a:rPr lang="ru-RU" sz="20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От тепла и доброты</a:t>
            </a:r>
          </a:p>
          <a:p>
            <a:pPr indent="226695" algn="ctr">
              <a:lnSpc>
                <a:spcPct val="115000"/>
              </a:lnSpc>
            </a:pPr>
            <a:r>
              <a:rPr lang="ru-RU" sz="20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Распускаются цветы,</a:t>
            </a:r>
          </a:p>
          <a:p>
            <a:pPr indent="226695" algn="ctr">
              <a:lnSpc>
                <a:spcPct val="115000"/>
              </a:lnSpc>
            </a:pPr>
            <a:r>
              <a:rPr lang="ru-RU" sz="20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Согревает всех она,</a:t>
            </a:r>
          </a:p>
          <a:p>
            <a:pPr indent="226695" algn="ctr">
              <a:lnSpc>
                <a:spcPct val="115000"/>
              </a:lnSpc>
            </a:pPr>
            <a:r>
              <a:rPr lang="ru-RU" sz="20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Словно лучик из окна.</a:t>
            </a:r>
          </a:p>
          <a:p>
            <a:pPr algn="ctr"/>
            <a:r>
              <a:rPr lang="ru-RU" sz="20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И. Полюшко</a:t>
            </a:r>
            <a:endParaRPr lang="ru-RU" sz="20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</p:cSld>
  <p:clrMapOvr>
    <a:masterClrMapping/>
  </p:clrMapOvr>
  <p:transition spd="med">
    <p:wipe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F195BC7-6120-41FF-BEA0-34CCB449E7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340768"/>
            <a:ext cx="7134539" cy="53509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4CE0A7B-0430-3E78-D69A-6B9F2007BC4B}"/>
              </a:ext>
            </a:extLst>
          </p:cNvPr>
          <p:cNvSpPr txBox="1"/>
          <p:nvPr/>
        </p:nvSpPr>
        <p:spPr>
          <a:xfrm>
            <a:off x="1331640" y="188640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n>
                  <a:solidFill>
                    <a:schemeClr val="accent6"/>
                  </a:solidFill>
                </a:ln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Если ДОБРОТА живет на свете,</a:t>
            </a:r>
          </a:p>
          <a:p>
            <a:pPr algn="ctr"/>
            <a:r>
              <a:rPr lang="ru-RU" sz="2800" dirty="0">
                <a:ln>
                  <a:solidFill>
                    <a:schemeClr val="accent6"/>
                  </a:solidFill>
                </a:ln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радуются взрослые и дети</a:t>
            </a:r>
          </a:p>
        </p:txBody>
      </p:sp>
    </p:spTree>
  </p:cSld>
  <p:clrMapOvr>
    <a:masterClrMapping/>
  </p:clrMapOvr>
  <p:transition spd="slow">
    <p:strips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 rot="19025877">
            <a:off x="4965827" y="1673787"/>
            <a:ext cx="2962737" cy="935347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7A4E3A4F-7FA4-1A5F-7553-FB9C47EA2BB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300289">
            <a:off x="5553046" y="3077362"/>
            <a:ext cx="2633850" cy="1390008"/>
          </a:xfrm>
          <a:prstGeom prst="rect">
            <a:avLst/>
          </a:prstGeom>
          <a:noFill/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3B6EF5C9-24FA-3E72-B87C-0A317993EAE9}"/>
              </a:ext>
            </a:extLst>
          </p:cNvPr>
          <p:cNvSpPr txBox="1"/>
          <p:nvPr/>
        </p:nvSpPr>
        <p:spPr>
          <a:xfrm rot="19040938">
            <a:off x="5613033" y="1935049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Прощение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E3A87B8-44D1-9B3B-4C47-10A65907CE4C}"/>
              </a:ext>
            </a:extLst>
          </p:cNvPr>
          <p:cNvSpPr txBox="1"/>
          <p:nvPr/>
        </p:nvSpPr>
        <p:spPr>
          <a:xfrm>
            <a:off x="5588439" y="3553001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Доброжелательность</a:t>
            </a:r>
          </a:p>
        </p:txBody>
      </p:sp>
      <p:pic>
        <p:nvPicPr>
          <p:cNvPr id="32" name="Рисунок 31" descr="Влюбленное лицо со сплошной заливкой со сплошной заливкой">
            <a:extLst>
              <a:ext uri="{FF2B5EF4-FFF2-40B4-BE49-F238E27FC236}">
                <a16:creationId xmlns:a16="http://schemas.microsoft.com/office/drawing/2014/main" id="{1DE6AE2E-A3CA-F256-55AD-05B9F847A99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19887" y="2791734"/>
            <a:ext cx="1621016" cy="1621016"/>
          </a:xfrm>
          <a:prstGeom prst="rect">
            <a:avLst/>
          </a:prstGeom>
        </p:spPr>
      </p:pic>
      <p:sp>
        <p:nvSpPr>
          <p:cNvPr id="3" name="Овал 2">
            <a:extLst>
              <a:ext uri="{FF2B5EF4-FFF2-40B4-BE49-F238E27FC236}">
                <a16:creationId xmlns:a16="http://schemas.microsoft.com/office/drawing/2014/main" id="{B980C69F-F04B-53D4-001F-954088224517}"/>
              </a:ext>
            </a:extLst>
          </p:cNvPr>
          <p:cNvSpPr/>
          <p:nvPr/>
        </p:nvSpPr>
        <p:spPr>
          <a:xfrm rot="19613314">
            <a:off x="1173864" y="4185378"/>
            <a:ext cx="2962737" cy="935347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3B80502-1B30-B211-D731-73D65046B396}"/>
              </a:ext>
            </a:extLst>
          </p:cNvPr>
          <p:cNvSpPr txBox="1"/>
          <p:nvPr/>
        </p:nvSpPr>
        <p:spPr>
          <a:xfrm rot="19568005">
            <a:off x="1756583" y="4385285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Сострадание</a:t>
            </a:r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D407A177-CB1A-8648-20E4-57D4E04EAA74}"/>
              </a:ext>
            </a:extLst>
          </p:cNvPr>
          <p:cNvSpPr/>
          <p:nvPr/>
        </p:nvSpPr>
        <p:spPr>
          <a:xfrm rot="2920476">
            <a:off x="4629841" y="4871249"/>
            <a:ext cx="2962737" cy="935347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58BA559-AB65-3B68-34EE-8580D8A3F88C}"/>
              </a:ext>
            </a:extLst>
          </p:cNvPr>
          <p:cNvSpPr txBox="1"/>
          <p:nvPr/>
        </p:nvSpPr>
        <p:spPr>
          <a:xfrm rot="2912062">
            <a:off x="5183639" y="5147569"/>
            <a:ext cx="194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Милосердие</a:t>
            </a: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5A96FDF2-BCB8-4CE8-2B2E-7965FB5892EB}"/>
              </a:ext>
            </a:extLst>
          </p:cNvPr>
          <p:cNvSpPr/>
          <p:nvPr/>
        </p:nvSpPr>
        <p:spPr>
          <a:xfrm rot="2521897">
            <a:off x="1429753" y="1810122"/>
            <a:ext cx="2962737" cy="935347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BF80AD1-51ED-8FD2-D221-5DCFBEDFECE9}"/>
              </a:ext>
            </a:extLst>
          </p:cNvPr>
          <p:cNvSpPr txBox="1"/>
          <p:nvPr/>
        </p:nvSpPr>
        <p:spPr>
          <a:xfrm rot="2592564">
            <a:off x="2243208" y="2065914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Чуткость</a:t>
            </a: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68ED7EBE-B7E1-71B6-6E5A-8A79B651850D}"/>
              </a:ext>
            </a:extLst>
          </p:cNvPr>
          <p:cNvSpPr/>
          <p:nvPr/>
        </p:nvSpPr>
        <p:spPr>
          <a:xfrm rot="16406674">
            <a:off x="3663802" y="1251319"/>
            <a:ext cx="2349607" cy="935347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0A863EC-4DBB-0B19-3B3A-801DD642D978}"/>
              </a:ext>
            </a:extLst>
          </p:cNvPr>
          <p:cNvSpPr txBox="1"/>
          <p:nvPr/>
        </p:nvSpPr>
        <p:spPr>
          <a:xfrm rot="16403624">
            <a:off x="4067747" y="1372914"/>
            <a:ext cx="1439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n>
                  <a:solidFill>
                    <a:schemeClr val="accent6"/>
                  </a:solidFill>
                </a:ln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Доброта</a:t>
            </a:r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3F263BC5-70BA-22F8-835F-C0D099FD9F8F}"/>
              </a:ext>
            </a:extLst>
          </p:cNvPr>
          <p:cNvSpPr/>
          <p:nvPr/>
        </p:nvSpPr>
        <p:spPr>
          <a:xfrm rot="17626494">
            <a:off x="2559501" y="5003111"/>
            <a:ext cx="2743859" cy="1017022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6176DD9-621E-05F1-62EC-ED3D8CBE9B81}"/>
              </a:ext>
            </a:extLst>
          </p:cNvPr>
          <p:cNvSpPr txBox="1"/>
          <p:nvPr/>
        </p:nvSpPr>
        <p:spPr>
          <a:xfrm rot="17654408">
            <a:off x="3091795" y="5233233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Терпимость</a:t>
            </a:r>
          </a:p>
        </p:txBody>
      </p:sp>
    </p:spTree>
  </p:cSld>
  <p:clrMapOvr>
    <a:masterClrMapping/>
  </p:clrMapOvr>
  <p:transition spd="med"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D23D988E-09EF-4D1E-BFF2-48220E30C6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645024"/>
            <a:ext cx="3840427" cy="2880320"/>
          </a:xfr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B098077-521A-1797-007F-1A01CB5A2A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88640"/>
            <a:ext cx="5868144" cy="282370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0CB8CE8-AEA3-F390-E17A-E0CBB8985D4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7036" y="3645024"/>
            <a:ext cx="3854290" cy="2880320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65C41C3B-2E57-7AFC-0C20-9F6E929655AF}"/>
              </a:ext>
            </a:extLst>
          </p:cNvPr>
          <p:cNvSpPr/>
          <p:nvPr/>
        </p:nvSpPr>
        <p:spPr>
          <a:xfrm>
            <a:off x="1907704" y="2924944"/>
            <a:ext cx="5793573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</a:rPr>
              <a:t>Благотворительность</a:t>
            </a:r>
            <a:endParaRPr lang="ru-RU" sz="4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60694583"/>
      </p:ext>
    </p:extLst>
  </p:cSld>
  <p:clrMapOvr>
    <a:masterClrMapping/>
  </p:clrMapOvr>
  <p:transition spd="med">
    <p:pull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F173D2D7-3CF8-BBDF-F8EF-644AA2EB1D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16" y="260648"/>
            <a:ext cx="8305393" cy="6217526"/>
          </a:xfr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07C11F6-1294-E79F-D254-DCF18DDF2A01}"/>
              </a:ext>
            </a:extLst>
          </p:cNvPr>
          <p:cNvSpPr/>
          <p:nvPr/>
        </p:nvSpPr>
        <p:spPr>
          <a:xfrm>
            <a:off x="376078" y="620688"/>
            <a:ext cx="361985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ДОБРО</a:t>
            </a:r>
            <a:endParaRPr lang="ru-RU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5112ABF-5E6F-D339-E19E-6EFB086D9184}"/>
              </a:ext>
            </a:extLst>
          </p:cNvPr>
          <p:cNvSpPr/>
          <p:nvPr/>
        </p:nvSpPr>
        <p:spPr>
          <a:xfrm>
            <a:off x="5594341" y="3030140"/>
            <a:ext cx="299953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детельный</a:t>
            </a:r>
            <a:endParaRPr lang="ru-RU" sz="40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3D32F02D-6EA0-7804-56F1-DF1AC3AD967B}"/>
              </a:ext>
            </a:extLst>
          </p:cNvPr>
          <p:cNvSpPr/>
          <p:nvPr/>
        </p:nvSpPr>
        <p:spPr>
          <a:xfrm>
            <a:off x="5442857" y="3749575"/>
            <a:ext cx="313739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сердечный</a:t>
            </a:r>
            <a:endParaRPr lang="ru-RU" sz="40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A6BEA766-7698-B315-0323-008AE043E369}"/>
              </a:ext>
            </a:extLst>
          </p:cNvPr>
          <p:cNvSpPr/>
          <p:nvPr/>
        </p:nvSpPr>
        <p:spPr>
          <a:xfrm>
            <a:off x="5439941" y="2334016"/>
            <a:ext cx="338426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порядочный</a:t>
            </a:r>
            <a:endParaRPr lang="ru-RU" sz="40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20D72E80-F168-F2A5-5A77-7880F4965523}"/>
              </a:ext>
            </a:extLst>
          </p:cNvPr>
          <p:cNvSpPr/>
          <p:nvPr/>
        </p:nvSpPr>
        <p:spPr>
          <a:xfrm>
            <a:off x="4804492" y="4469010"/>
            <a:ext cx="305724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совестный</a:t>
            </a:r>
            <a:endParaRPr lang="ru-RU" sz="40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44C400F6-9F54-2C29-E826-7B6EB4D72746}"/>
              </a:ext>
            </a:extLst>
          </p:cNvPr>
          <p:cNvSpPr/>
          <p:nvPr/>
        </p:nvSpPr>
        <p:spPr>
          <a:xfrm>
            <a:off x="4168309" y="5113874"/>
            <a:ext cx="228780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душный</a:t>
            </a:r>
            <a:endParaRPr lang="ru-RU" sz="40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4DCB8849-E1B1-A635-0213-0B67BFFC6623}"/>
              </a:ext>
            </a:extLst>
          </p:cNvPr>
          <p:cNvSpPr/>
          <p:nvPr/>
        </p:nvSpPr>
        <p:spPr>
          <a:xfrm>
            <a:off x="2799779" y="5858470"/>
            <a:ext cx="369684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желательный</a:t>
            </a:r>
          </a:p>
        </p:txBody>
      </p:sp>
    </p:spTree>
    <p:extLst>
      <p:ext uri="{BB962C8B-B14F-4D97-AF65-F5344CB8AC3E}">
        <p14:creationId xmlns:p14="http://schemas.microsoft.com/office/powerpoint/2010/main" val="1573611659"/>
      </p:ext>
    </p:extLst>
  </p:cSld>
  <p:clrMapOvr>
    <a:masterClrMapping/>
  </p:clrMapOvr>
  <p:transition spd="med">
    <p:circl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D0658F-C148-35AF-FE91-810B0CCD68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85418F7-7F8F-45B2-EC5A-415621E7FA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764" y="121323"/>
            <a:ext cx="8820471" cy="6615354"/>
          </a:xfr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E794DEB-98E0-219D-92F6-8C12C5025DB7}"/>
              </a:ext>
            </a:extLst>
          </p:cNvPr>
          <p:cNvSpPr/>
          <p:nvPr/>
        </p:nvSpPr>
        <p:spPr>
          <a:xfrm>
            <a:off x="1479166" y="188640"/>
            <a:ext cx="638187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Легко ли быть добрым?</a:t>
            </a:r>
            <a:endParaRPr lang="ru-RU" sz="4000" b="1" cap="none" spc="0" dirty="0">
              <a:ln w="12700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5860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яжинский ЦДО\Downloads\1690548827_voivod-club-p-doktor-aibolit-personazhi-vkontakte-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4423" y="1052736"/>
            <a:ext cx="6835154" cy="53285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3" name="Прямоугольник 12"/>
          <p:cNvSpPr/>
          <p:nvPr/>
        </p:nvSpPr>
        <p:spPr>
          <a:xfrm>
            <a:off x="927275" y="142852"/>
            <a:ext cx="7555273" cy="707886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 В сказках живёт доброта»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Тяжинский ЦДО\Downloads\scale_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2917" y="620688"/>
            <a:ext cx="7218165" cy="54537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860167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Тяжинский ЦДО\Downloads\1660717696_1-flomaster-club-p-kartinki-skazochnikh-geroev-dlya-detei-kra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6279" r="25581"/>
          <a:stretch>
            <a:fillRect/>
          </a:stretch>
        </p:blipFill>
        <p:spPr bwMode="auto">
          <a:xfrm>
            <a:off x="1691680" y="332656"/>
            <a:ext cx="5285708" cy="60301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526924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541</TotalTime>
  <Words>157</Words>
  <Application>Microsoft Office PowerPoint</Application>
  <PresentationFormat>Экран (4:3)</PresentationFormat>
  <Paragraphs>51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Century Gothic</vt:lpstr>
      <vt:lpstr>Times New Roman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Тяжинский ЦДО</dc:creator>
  <cp:lastModifiedBy>Игорь Дурнов</cp:lastModifiedBy>
  <cp:revision>47</cp:revision>
  <dcterms:created xsi:type="dcterms:W3CDTF">2024-01-16T03:43:22Z</dcterms:created>
  <dcterms:modified xsi:type="dcterms:W3CDTF">2024-02-11T06:49:12Z</dcterms:modified>
</cp:coreProperties>
</file>