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sldIdLst>
    <p:sldId id="256" r:id="rId2"/>
    <p:sldId id="257" r:id="rId3"/>
    <p:sldId id="258" r:id="rId4"/>
    <p:sldId id="259" r:id="rId5"/>
    <p:sldId id="260" r:id="rId6"/>
    <p:sldId id="261" r:id="rId7"/>
    <p:sldId id="262" r:id="rId8"/>
    <p:sldId id="263" r:id="rId9"/>
    <p:sldId id="264" r:id="rId10"/>
    <p:sldId id="266" r:id="rId11"/>
    <p:sldId id="268" r:id="rId12"/>
    <p:sldId id="267" r:id="rId13"/>
    <p:sldId id="273" r:id="rId14"/>
    <p:sldId id="272" r:id="rId15"/>
    <p:sldId id="265" r:id="rId16"/>
    <p:sldId id="271" r:id="rId17"/>
    <p:sldId id="270" r:id="rId18"/>
    <p:sldId id="278" r:id="rId19"/>
    <p:sldId id="277" r:id="rId20"/>
    <p:sldId id="276" r:id="rId21"/>
    <p:sldId id="269" r:id="rId22"/>
    <p:sldId id="275" r:id="rId23"/>
    <p:sldId id="274" r:id="rId24"/>
    <p:sldId id="280" r:id="rId25"/>
    <p:sldId id="279" r:id="rId26"/>
    <p:sldId id="281" r:id="rId2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462"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092D97AE-A147-44E8-9F38-0F6022819CCC}" type="datetimeFigureOut">
              <a:rPr lang="ru-RU" smtClean="0"/>
              <a:t>11.10.2018</a:t>
            </a:fld>
            <a:endParaRPr lang="ru-RU"/>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ru-RU"/>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0A188556-ACD2-471A-B3E0-94462A3D2709}" type="slidenum">
              <a:rPr lang="ru-RU" smtClean="0"/>
              <a:t>‹#›</a:t>
            </a:fld>
            <a:endParaRPr lang="ru-RU"/>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092D97AE-A147-44E8-9F38-0F6022819CCC}" type="datetimeFigureOut">
              <a:rPr lang="ru-RU" smtClean="0"/>
              <a:t>11.10.2018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A188556-ACD2-471A-B3E0-94462A3D2709}" type="slidenum">
              <a:rPr lang="ru-RU" smtClean="0"/>
              <a:t>‹#›</a:t>
            </a:fld>
            <a:endParaRPr lang="ru-RU"/>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092D97AE-A147-44E8-9F38-0F6022819CCC}" type="datetimeFigureOut">
              <a:rPr lang="ru-RU" smtClean="0"/>
              <a:t>11.10.2018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A188556-ACD2-471A-B3E0-94462A3D2709}" type="slidenum">
              <a:rPr lang="ru-RU" smtClean="0"/>
              <a:t>‹#›</a:t>
            </a:fld>
            <a:endParaRPr lang="ru-RU"/>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092D97AE-A147-44E8-9F38-0F6022819CCC}" type="datetimeFigureOut">
              <a:rPr lang="ru-RU" smtClean="0"/>
              <a:t>11.10.2018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A188556-ACD2-471A-B3E0-94462A3D2709}" type="slidenum">
              <a:rPr lang="ru-RU" smtClean="0"/>
              <a:t>‹#›</a:t>
            </a:fld>
            <a:endParaRPr lang="ru-RU"/>
          </a:p>
        </p:txBody>
      </p:sp>
      <p:sp>
        <p:nvSpPr>
          <p:cNvPr id="11" name="Title 10"/>
          <p:cNvSpPr>
            <a:spLocks noGrp="1"/>
          </p:cNvSpPr>
          <p:nvPr>
            <p:ph type="title"/>
          </p:nvPr>
        </p:nvSpPr>
        <p:spPr/>
        <p:txBody>
          <a:bodyPr/>
          <a:lstStyle/>
          <a:p>
            <a:r>
              <a:rPr lang="ru-RU" smtClean="0"/>
              <a:t>Образец заголовка</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92D97AE-A147-44E8-9F38-0F6022819CCC}" type="datetimeFigureOut">
              <a:rPr lang="ru-RU" smtClean="0"/>
              <a:t>11.10.2018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A188556-ACD2-471A-B3E0-94462A3D2709}"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092D97AE-A147-44E8-9F38-0F6022819CCC}" type="datetimeFigureOut">
              <a:rPr lang="ru-RU" smtClean="0"/>
              <a:t>11.10.2018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A188556-ACD2-471A-B3E0-94462A3D2709}" type="slidenum">
              <a:rPr lang="ru-RU" smtClean="0"/>
              <a:t>‹#›</a:t>
            </a:fld>
            <a:endParaRPr lang="ru-RU"/>
          </a:p>
        </p:txBody>
      </p:sp>
      <p:sp>
        <p:nvSpPr>
          <p:cNvPr id="12" name="Title 11"/>
          <p:cNvSpPr>
            <a:spLocks noGrp="1"/>
          </p:cNvSpPr>
          <p:nvPr>
            <p:ph type="title"/>
          </p:nvPr>
        </p:nvSpPr>
        <p:spPr/>
        <p:txBody>
          <a:bodyPr/>
          <a:lstStyle>
            <a:lvl1pPr>
              <a:defRPr>
                <a:solidFill>
                  <a:schemeClr val="tx2"/>
                </a:solidFill>
              </a:defRPr>
            </a:lvl1pPr>
          </a:lstStyle>
          <a:p>
            <a:r>
              <a:rPr lang="ru-RU" smtClean="0"/>
              <a:t>Образец заголовка</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092D97AE-A147-44E8-9F38-0F6022819CCC}" type="datetimeFigureOut">
              <a:rPr lang="ru-RU" smtClean="0"/>
              <a:t>11.10.2018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0A188556-ACD2-471A-B3E0-94462A3D2709}" type="slidenum">
              <a:rPr lang="ru-RU" smtClean="0"/>
              <a:t>‹#›</a:t>
            </a:fld>
            <a:endParaRPr lang="ru-RU"/>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092D97AE-A147-44E8-9F38-0F6022819CCC}" type="datetimeFigureOut">
              <a:rPr lang="ru-RU" smtClean="0"/>
              <a:t>11.10.2018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0A188556-ACD2-471A-B3E0-94462A3D2709}" type="slidenum">
              <a:rPr lang="ru-RU" smtClean="0"/>
              <a:t>‹#›</a:t>
            </a:fld>
            <a:endParaRPr lang="ru-RU"/>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2D97AE-A147-44E8-9F38-0F6022819CCC}" type="datetimeFigureOut">
              <a:rPr lang="ru-RU" smtClean="0"/>
              <a:t>11.10.2018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0A188556-ACD2-471A-B3E0-94462A3D2709}"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ru-RU" smtClean="0"/>
              <a:t>Образец заголовка</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92D97AE-A147-44E8-9F38-0F6022819CCC}" type="datetimeFigureOut">
              <a:rPr lang="ru-RU" smtClean="0"/>
              <a:t>11.10.2018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A188556-ACD2-471A-B3E0-94462A3D2709}"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ru-RU" smtClean="0"/>
              <a:t>Образец заголовка</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92D97AE-A147-44E8-9F38-0F6022819CCC}" type="datetimeFigureOut">
              <a:rPr lang="ru-RU" smtClean="0"/>
              <a:t>11.10.2018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A188556-ACD2-471A-B3E0-94462A3D2709}"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092D97AE-A147-44E8-9F38-0F6022819CCC}" type="datetimeFigureOut">
              <a:rPr lang="ru-RU" smtClean="0"/>
              <a:t>11.10.2018</a:t>
            </a:fld>
            <a:endParaRPr lang="ru-RU"/>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ru-RU"/>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0A188556-ACD2-471A-B3E0-94462A3D2709}"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83341" y="404664"/>
            <a:ext cx="6777318" cy="3528392"/>
          </a:xfrm>
        </p:spPr>
        <p:txBody>
          <a:bodyPr/>
          <a:lstStyle/>
          <a:p>
            <a:r>
              <a:rPr lang="ru-RU" dirty="0">
                <a:effectLst/>
              </a:rPr>
              <a:t>Комплекс </a:t>
            </a:r>
            <a:r>
              <a:rPr lang="ru-RU" dirty="0" smtClean="0">
                <a:effectLst/>
              </a:rPr>
              <a:t>тренировок</a:t>
            </a:r>
            <a:r>
              <a:rPr lang="en-US" dirty="0" smtClean="0">
                <a:effectLst/>
              </a:rPr>
              <a:t>,</a:t>
            </a:r>
            <a:r>
              <a:rPr lang="ru-RU" dirty="0" smtClean="0">
                <a:effectLst/>
              </a:rPr>
              <a:t> эффективных </a:t>
            </a:r>
            <a:r>
              <a:rPr lang="ru-RU" dirty="0">
                <a:effectLst/>
              </a:rPr>
              <a:t>упражнений для </a:t>
            </a:r>
            <a:r>
              <a:rPr lang="ru-RU" dirty="0" smtClean="0">
                <a:effectLst/>
              </a:rPr>
              <a:t>ног</a:t>
            </a:r>
            <a:r>
              <a:rPr lang="ru-RU" dirty="0"/>
              <a:t/>
            </a:r>
            <a:br>
              <a:rPr lang="ru-RU" dirty="0"/>
            </a:br>
            <a:endParaRPr lang="ru-RU" dirty="0"/>
          </a:p>
        </p:txBody>
      </p:sp>
    </p:spTree>
    <p:extLst>
      <p:ext uri="{BB962C8B-B14F-4D97-AF65-F5344CB8AC3E}">
        <p14:creationId xmlns:p14="http://schemas.microsoft.com/office/powerpoint/2010/main" val="19942582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0" y="0"/>
            <a:ext cx="9143999" cy="6857999"/>
          </a:xfrm>
        </p:spPr>
        <p:txBody>
          <a:bodyPr/>
          <a:lstStyle/>
          <a:p>
            <a:r>
              <a:rPr lang="ru-RU" dirty="0"/>
              <a:t>Ножницы</a:t>
            </a:r>
            <a:br>
              <a:rPr lang="ru-RU" dirty="0"/>
            </a:br>
            <a:r>
              <a:rPr lang="ru-RU" dirty="0"/>
              <a:t>Выполняем лёжа на полу. Руки расположены вдоль тела. Ноги выпрямляем и приподнимаем над уровнем пола. В среднем темпе совершаем движения ногами, имитирующие движения лезвий ножниц</a:t>
            </a:r>
            <a:br>
              <a:rPr lang="ru-RU" dirty="0"/>
            </a:br>
            <a:endParaRPr lang="ru-RU" dirty="0"/>
          </a:p>
        </p:txBody>
      </p:sp>
      <p:pic>
        <p:nvPicPr>
          <p:cNvPr id="9218" name="Picture 2" descr="C:\Users\ok\Desktop\6-43534_300x21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4048" y="2204864"/>
            <a:ext cx="3311450" cy="26050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77143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0" y="0"/>
            <a:ext cx="9143999" cy="6857999"/>
          </a:xfrm>
        </p:spPr>
        <p:txBody>
          <a:bodyPr/>
          <a:lstStyle/>
          <a:p>
            <a:r>
              <a:rPr lang="ru-RU" b="1" dirty="0"/>
              <a:t>Приседания с гантелями в стороны</a:t>
            </a:r>
          </a:p>
          <a:p>
            <a:pPr marL="0" indent="0">
              <a:buNone/>
            </a:pPr>
            <a:r>
              <a:rPr lang="ru-RU" dirty="0"/>
              <a:t>Ноги на ширине плеч, гантели в руках, ладони направлены внутрь. Сделайте по диагонали шаг вперед, сгибая переднюю ногу так, чтобы бедро было параллельно полу. Повторите для второй ноги. Следите, чтобы спина была </a:t>
            </a:r>
            <a:r>
              <a:rPr lang="ru-RU" dirty="0" smtClean="0"/>
              <a:t>прямой.</a:t>
            </a:r>
            <a:endParaRPr lang="ru-RU" dirty="0"/>
          </a:p>
        </p:txBody>
      </p:sp>
      <p:pic>
        <p:nvPicPr>
          <p:cNvPr id="10242" name="Picture 2" descr="C:\Users\ok\Desktop\legs0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7904" y="2142458"/>
            <a:ext cx="4572000" cy="3286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59768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0" y="0"/>
            <a:ext cx="9143999" cy="6857999"/>
          </a:xfrm>
        </p:spPr>
        <p:txBody>
          <a:bodyPr/>
          <a:lstStyle/>
          <a:p>
            <a:pPr marL="0" indent="0">
              <a:buNone/>
            </a:pPr>
            <a:endParaRPr lang="ru-RU" dirty="0"/>
          </a:p>
        </p:txBody>
      </p:sp>
      <p:pic>
        <p:nvPicPr>
          <p:cNvPr id="1026" name="Picture 2" descr="C:\Users\ok\Desktop\E`ffektivnyie-uprazhneniya-8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7884368" cy="68652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3379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0" y="0"/>
            <a:ext cx="9143999" cy="6857999"/>
          </a:xfrm>
        </p:spPr>
        <p:txBody>
          <a:bodyPr/>
          <a:lstStyle/>
          <a:p>
            <a:r>
              <a:rPr lang="ru-RU" b="1" dirty="0"/>
              <a:t>Подъем на одной ноге</a:t>
            </a:r>
          </a:p>
          <a:p>
            <a:pPr marL="0" indent="0">
              <a:buNone/>
            </a:pPr>
            <a:r>
              <a:rPr lang="ru-RU" dirty="0"/>
              <a:t>Встаньте одной ногой на платформу так, чтобы на ней находился только носок. Гантели в руках. Медленно опустите пятку вниз, а затем поднимитесь на носке вверх. Важно добиться полной амплитуды движений.</a:t>
            </a:r>
          </a:p>
        </p:txBody>
      </p:sp>
      <p:pic>
        <p:nvPicPr>
          <p:cNvPr id="11266" name="Picture 2" descr="C:\Users\ok\Desktop\legs0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1840" y="2204864"/>
            <a:ext cx="4572000"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14877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0" y="0"/>
            <a:ext cx="9143999" cy="6857999"/>
          </a:xfrm>
        </p:spPr>
        <p:txBody>
          <a:bodyPr/>
          <a:lstStyle/>
          <a:p>
            <a:r>
              <a:rPr lang="ru-RU" b="1" dirty="0"/>
              <a:t>Подъем на одной ноге</a:t>
            </a:r>
          </a:p>
          <a:p>
            <a:r>
              <a:rPr lang="ru-RU" dirty="0"/>
              <a:t>Встаньте одной ногой на платформу так, чтобы на ней находился только носок. Гантели в руках. Медленно опустите пятку вниз, а затем поднимитесь на носке вверх. Важно добиться полной амплитуды движений.</a:t>
            </a:r>
          </a:p>
          <a:p>
            <a:pPr marL="0" indent="0">
              <a:buNone/>
            </a:pPr>
            <a:endParaRPr lang="ru-RU" dirty="0"/>
          </a:p>
        </p:txBody>
      </p:sp>
      <p:pic>
        <p:nvPicPr>
          <p:cNvPr id="12290" name="Picture 2" descr="C:\Users\ok\Desktop\legs0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5896" y="2708920"/>
            <a:ext cx="4572000"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23962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0" y="0"/>
            <a:ext cx="9143999" cy="6857999"/>
          </a:xfrm>
        </p:spPr>
        <p:txBody>
          <a:bodyPr/>
          <a:lstStyle/>
          <a:p>
            <a:r>
              <a:rPr lang="ru-RU" b="1" dirty="0"/>
              <a:t>Приседания с гантелями</a:t>
            </a:r>
          </a:p>
          <a:p>
            <a:pPr marL="0" indent="0">
              <a:buNone/>
            </a:pPr>
            <a:r>
              <a:rPr lang="ru-RU" dirty="0"/>
              <a:t>Вариация приседания со штангой, техника выполнения аналогична, но с учетом того, что руки держат гантели.</a:t>
            </a:r>
          </a:p>
          <a:p>
            <a:pPr marL="0" indent="0">
              <a:buNone/>
            </a:pPr>
            <a:endParaRPr lang="ru-RU" dirty="0"/>
          </a:p>
        </p:txBody>
      </p:sp>
      <p:pic>
        <p:nvPicPr>
          <p:cNvPr id="13314" name="Picture 2" descr="C:\Users\ok\Desktop\legs0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9872" y="1988840"/>
            <a:ext cx="4572000"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77461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0" y="0"/>
            <a:ext cx="9143999" cy="6857999"/>
          </a:xfrm>
        </p:spPr>
        <p:txBody>
          <a:bodyPr/>
          <a:lstStyle/>
          <a:p>
            <a:r>
              <a:rPr lang="ru-RU" dirty="0"/>
              <a:t>Становая </a:t>
            </a:r>
            <a:r>
              <a:rPr lang="ru-RU" dirty="0" smtClean="0"/>
              <a:t>тяга</a:t>
            </a:r>
          </a:p>
          <a:p>
            <a:pPr marL="0" indent="0">
              <a:buNone/>
            </a:pPr>
            <a:r>
              <a:rPr lang="ru-RU" dirty="0" smtClean="0"/>
              <a:t> </a:t>
            </a:r>
            <a:r>
              <a:rPr lang="ru-RU" dirty="0"/>
              <a:t>Становая тяга напоминает наклоны, но упражнения усложнены гантелями и правильной техникой выполнения. Становимся на пол, ноги могут быть на ширине плеч или чуть шире. Данное упражнения также выполняется с гантелями или другим утяжелением (штанга, гиря). Утяжеление предварительно кладете перед собой. Брать его нужно хватом сверху, чтобы ладонь накрывала гриф, большой палец должен быть обращен к вашему телу. если использовать хват снизу, это может привести к травме</a:t>
            </a:r>
            <a:br>
              <a:rPr lang="ru-RU" dirty="0"/>
            </a:br>
            <a:endParaRPr lang="ru-RU" dirty="0"/>
          </a:p>
        </p:txBody>
      </p:sp>
      <p:pic>
        <p:nvPicPr>
          <p:cNvPr id="14338" name="Picture 2" descr="C:\Users\ok\Desktop\stanovaya_tyaga-300x28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3708400"/>
            <a:ext cx="2743200" cy="26431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64055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0" y="0"/>
            <a:ext cx="9143999" cy="6857999"/>
          </a:xfrm>
        </p:spPr>
        <p:txBody>
          <a:bodyPr/>
          <a:lstStyle/>
          <a:p>
            <a:pPr marL="0" indent="0">
              <a:buNone/>
            </a:pPr>
            <a:r>
              <a:rPr lang="ru-RU" dirty="0"/>
              <a:t> «Лошадка</a:t>
            </a:r>
            <a:r>
              <a:rPr lang="ru-RU" dirty="0" smtClean="0"/>
              <a:t>»</a:t>
            </a:r>
          </a:p>
          <a:p>
            <a:pPr marL="0" indent="0">
              <a:buNone/>
            </a:pPr>
            <a:r>
              <a:rPr lang="ru-RU" dirty="0" smtClean="0"/>
              <a:t> </a:t>
            </a:r>
            <a:r>
              <a:rPr lang="ru-RU" dirty="0"/>
              <a:t>Упражнение лошадка отличное упражнение для ягодиц. Выполнять его лучше после приседаний, тогда эффективность будет лучше, чем если делать его отдельно. Выполняться оно  должно с утяжелителями для ног. Можно, конечно, выполнять бесчисленные повторения по 5 минут, и более, но большая часть такой тренировки пойдет насмарку. Упражнение выполняется на коврике. Исходная позиция на четвереньках. Спина ровная, без прогиба в пояснице. Согните одну ногу под углов 90 градусов и пытайтесь ею как бы толкнуть потолок. Толкая ногу вверх, старайтесь сохранить угол между бедрами и голенью в 90 градусов. Такое упражнение делается в 20 подходов на каждую ногу.</a:t>
            </a:r>
            <a:br>
              <a:rPr lang="ru-RU" dirty="0"/>
            </a:br>
            <a:endParaRPr lang="ru-RU" dirty="0"/>
          </a:p>
        </p:txBody>
      </p:sp>
      <p:pic>
        <p:nvPicPr>
          <p:cNvPr id="15362" name="Picture 2" descr="C:\Users\ok\Desktop\hors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112" y="4149080"/>
            <a:ext cx="2430661" cy="25144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75254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0" y="0"/>
            <a:ext cx="9143999" cy="6857999"/>
          </a:xfrm>
        </p:spPr>
        <p:txBody>
          <a:bodyPr/>
          <a:lstStyle/>
          <a:p>
            <a:pPr fontAlgn="base"/>
            <a:r>
              <a:rPr lang="ru-RU" sz="2000" b="1" cap="all" dirty="0"/>
              <a:t>СГИБАНИЕ НОГ С ГАНТЕЛЬЮ МЕЖДУ СТУПНЕЙ</a:t>
            </a:r>
          </a:p>
          <a:p>
            <a:pPr fontAlgn="base"/>
            <a:r>
              <a:rPr lang="ru-RU" sz="2000" dirty="0"/>
              <a:t>Данное упражнение является полностью изолирующим, поскольку здесь в работу включаются одни коленные суставы; голеностопы и тазобедренные не задействуются совершенно. Даже совсем слабые ноги начинают прогрессировать очень заметно при регулярном применении данного движения.</a:t>
            </a:r>
          </a:p>
          <a:p>
            <a:pPr fontAlgn="base"/>
            <a:r>
              <a:rPr lang="ru-RU" sz="2000" dirty="0"/>
              <a:t>В исходном положении нужно лечь на живот, а гантель зажать между стопами. Сгибая ноги, надо медленно и равномерно подтягивать отягощение к ягодицам. При этом движении отлично прорабатывается бицепс бедра (те мускулы, которые расположены ниже ягодиц). Движение элементарное. Техника исполнения – несложная. Главное – не делать дёргающих и рывковых движений. А также при разгибании ног не бросать отягощение, опуская его до конца: сохраняйте подконтрольность каждого своего повторения.</a:t>
            </a:r>
          </a:p>
          <a:p>
            <a:pPr marL="0" indent="0">
              <a:buNone/>
            </a:pPr>
            <a:endParaRPr lang="ru-RU" dirty="0"/>
          </a:p>
        </p:txBody>
      </p:sp>
      <p:pic>
        <p:nvPicPr>
          <p:cNvPr id="16397" name="Picture 13" descr="C:\Users\ok\Desktop\kak-nakachat-nogi-v-domashnih-usloviyah-1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4149080"/>
            <a:ext cx="3446090" cy="24999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25772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0" y="0"/>
            <a:ext cx="9143999" cy="6857999"/>
          </a:xfrm>
        </p:spPr>
        <p:txBody>
          <a:bodyPr>
            <a:normAutofit/>
          </a:bodyPr>
          <a:lstStyle/>
          <a:p>
            <a:r>
              <a:rPr lang="ru-RU" sz="2000" dirty="0"/>
              <a:t>Прыжки Это занятие укрепит всю группу мышц ног, ягодиц. Прыжки делают при помощи скакалки или без нее: Для выполнения упражнения без вспомогательных средств станьте ровно, ноги на ширине плеч, руки на поясе. Присядьте, дотрагиваясь ягодицами до пяток, и выпрыгните из этого положения настолько высоко, насколько сможете. Собственный вес в этом упражнении служит естественным утяжелителем. Повторите прыжки 10 раз по 3 подхода. Узнайте, для чего нужны утяжелители для ног, как их использовать для тренировок дома. Для занятий со скакалкой, примите исходное положение, возьмите спортивный снаряд, начните выполнять упражнение медленно, постепенно увеличивая интенсивность. Выполните прыжки по схеме - 3 подхода по 5 мин. Между упражнениями не забывайте про растяжку, которая поможет сделать занятия более эффективным, убережет вас от травм мышц. Прыжки со скакалкой не только избавят от ненавистных сантиметров в области ягодиц и бедер, но приведут в тонус мышцы рук.</a:t>
            </a:r>
            <a:br>
              <a:rPr lang="ru-RU" sz="2000" dirty="0"/>
            </a:br>
            <a:endParaRPr lang="ru-RU" sz="2000" dirty="0"/>
          </a:p>
        </p:txBody>
      </p:sp>
      <p:pic>
        <p:nvPicPr>
          <p:cNvPr id="17410" name="Picture 2" descr="C:\Users\ok\Desktop\7043629-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1880" y="4360989"/>
            <a:ext cx="4968552" cy="23423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1131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0" y="0"/>
            <a:ext cx="9143999" cy="6857999"/>
          </a:xfrm>
        </p:spPr>
        <p:txBody>
          <a:bodyPr/>
          <a:lstStyle/>
          <a:p>
            <a:pPr marL="0" indent="0">
              <a:buNone/>
            </a:pPr>
            <a:r>
              <a:rPr lang="ru-RU" dirty="0" smtClean="0"/>
              <a:t> </a:t>
            </a:r>
            <a:r>
              <a:rPr lang="ru-RU" dirty="0" err="1"/>
              <a:t>Зашагивания</a:t>
            </a:r>
            <a:r>
              <a:rPr lang="ru-RU" dirty="0"/>
              <a:t> на </a:t>
            </a:r>
            <a:r>
              <a:rPr lang="ru-RU" dirty="0" smtClean="0"/>
              <a:t>платформу</a:t>
            </a:r>
          </a:p>
          <a:p>
            <a:pPr marL="0" indent="0">
              <a:buNone/>
            </a:pPr>
            <a:endParaRPr lang="ru-RU" dirty="0" smtClean="0"/>
          </a:p>
          <a:p>
            <a:pPr marL="0" indent="0">
              <a:buNone/>
            </a:pPr>
            <a:r>
              <a:rPr lang="ru-RU" dirty="0"/>
              <a:t>Стоим перед платформой ровно, руки опущены, плечи слегка отведены назад. Также для удобства выполнения данной тренировки можно согнуть руки в локтях. Становимся на платформу вначале одной ногой, затем ставим вторую. </a:t>
            </a:r>
            <a:r>
              <a:rPr lang="ru-RU" dirty="0" err="1"/>
              <a:t>Зашагиваем</a:t>
            </a:r>
            <a:r>
              <a:rPr lang="ru-RU" dirty="0"/>
              <a:t> десять раз правой, затем столько же левой ногой. Опорная нога должна сохранять прямой угол.</a:t>
            </a:r>
            <a:br>
              <a:rPr lang="ru-RU" dirty="0"/>
            </a:br>
            <a:endParaRPr lang="ru-RU" dirty="0" smtClean="0"/>
          </a:p>
        </p:txBody>
      </p:sp>
      <p:pic>
        <p:nvPicPr>
          <p:cNvPr id="1026" name="Picture 2" descr="C:\Users\ok\Desktop\7-70-300х22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7864" y="3068960"/>
            <a:ext cx="5040560" cy="29523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07271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0" y="0"/>
            <a:ext cx="9143999" cy="6857999"/>
          </a:xfrm>
        </p:spPr>
        <p:txBody>
          <a:bodyPr/>
          <a:lstStyle/>
          <a:p>
            <a:r>
              <a:rPr lang="ru-RU" dirty="0"/>
              <a:t>Подъемы Регулярное выполнение упражнений для ног в домашних условиях укрепит бедра, подкачает брюшной пресс. Подъемы выполняются при положении лежа: Примите исходное положение, руки расположите вдоль туловища, плечи плотно прижмите к поверхности, начните поднимать бедра. Чередуйте интенсивные подъемы с медленными. Повторите упражнение по 10 - 15 раз на каждую ногу, на обе одновременно.</a:t>
            </a:r>
            <a:br>
              <a:rPr lang="ru-RU" dirty="0"/>
            </a:br>
            <a:endParaRPr lang="ru-RU" dirty="0"/>
          </a:p>
        </p:txBody>
      </p:sp>
      <p:pic>
        <p:nvPicPr>
          <p:cNvPr id="18434" name="Picture 2" descr="C:\Users\ok\Desktop\9619467-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2924944"/>
            <a:ext cx="6667500" cy="3143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9998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0" y="0"/>
            <a:ext cx="9143999" cy="6857999"/>
          </a:xfrm>
        </p:spPr>
        <p:txBody>
          <a:bodyPr/>
          <a:lstStyle/>
          <a:p>
            <a:r>
              <a:rPr lang="ru-RU" dirty="0"/>
              <a:t>Выпады Действенное упражнение для укрепления ягодиц, передних мышц ног. Выпады выполняют с дополнительной нагрузкой или без нее: Встаньте ровно, руки положите на талию, сделайте глубокий шаг вперед, немного </a:t>
            </a:r>
            <a:r>
              <a:rPr lang="ru-RU" dirty="0" err="1"/>
              <a:t>спружиньте</a:t>
            </a:r>
            <a:r>
              <a:rPr lang="ru-RU" dirty="0"/>
              <a:t> на полусогнутых ногах, вернитесь к исходному положению. Выпады комбинируйте с прыжками, поочередно меняя опорную ногу. Повторите упражнение 10 - 15 раз, поменяв ногу, выполните его еще раз. Для похудения делайте интенсивные выпады, а для прокачки мышц – медленные с утяжелением.</a:t>
            </a:r>
            <a:br>
              <a:rPr lang="ru-RU" dirty="0"/>
            </a:br>
            <a:r>
              <a:rPr lang="ru-RU" dirty="0" smtClean="0"/>
              <a:t>&gt;</a:t>
            </a:r>
            <a:endParaRPr lang="ru-RU" dirty="0"/>
          </a:p>
        </p:txBody>
      </p:sp>
      <p:pic>
        <p:nvPicPr>
          <p:cNvPr id="19458" name="Picture 2" descr="C:\Users\ok\Desktop\7023985-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760" y="3542769"/>
            <a:ext cx="5832648" cy="2885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91649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0" y="0"/>
            <a:ext cx="9143999" cy="6857999"/>
          </a:xfrm>
        </p:spPr>
        <p:txBody>
          <a:bodyPr/>
          <a:lstStyle/>
          <a:p>
            <a:r>
              <a:rPr lang="ru-RU" dirty="0"/>
              <a:t>Махи ногами Это упражнение не только поможет вам избавиться от ненавистных сантиметров в бедрах, но и сделает талию более стройной, подтянет ягодичные мышцы. Махи ногами нужно выполнять в вертикальном положении с использованием опоры (например, стула) и горизонтальном: Примите удобную позицию, натяните носок, медленно поднимайте ногу перед собой настолько высоко, насколько сможете. В верхней точке зафиксируйтесь на несколько секунд, мышцы должны быть напряженными. Махи выполняйте поочередно вперед, назад, в сторону, главное – давать равномерную нагрузку на все группы мышц ног.</a:t>
            </a:r>
            <a:br>
              <a:rPr lang="ru-RU" dirty="0"/>
            </a:br>
            <a:endParaRPr lang="ru-RU" dirty="0"/>
          </a:p>
        </p:txBody>
      </p:sp>
      <p:pic>
        <p:nvPicPr>
          <p:cNvPr id="20482" name="Picture 2" descr="C:\Users\ok\Desktop\3975960-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3848" y="4005064"/>
            <a:ext cx="5140058" cy="24231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17359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0" y="0"/>
            <a:ext cx="9143999" cy="6857999"/>
          </a:xfrm>
        </p:spPr>
        <p:txBody>
          <a:bodyPr/>
          <a:lstStyle/>
          <a:p>
            <a:pPr fontAlgn="base"/>
            <a:r>
              <a:rPr lang="ru-RU" b="1" dirty="0"/>
              <a:t>Приседание плие</a:t>
            </a:r>
          </a:p>
          <a:p>
            <a:pPr marL="0" indent="0" fontAlgn="base">
              <a:buNone/>
            </a:pPr>
            <a:r>
              <a:rPr lang="ru-RU" dirty="0"/>
              <a:t>Прорабатывает внутреннюю часть бёдер. Встань прямо и поставь ноги широко, согни колени, руки в замок перед собой. Начинай медленно приседать, уводя таз вперёд и разводя колени в стороны.</a:t>
            </a:r>
          </a:p>
          <a:p>
            <a:pPr marL="0" indent="0" fontAlgn="base">
              <a:buNone/>
            </a:pPr>
            <a:r>
              <a:rPr lang="ru-RU" dirty="0"/>
              <a:t>В этой технике важно делать движение медленно, плавно, сосредоточить внимание на мелких мускулах и чувствовать их растяжение. Не распрямляй колени во время подъема, чтобы сохранить напряжение в мышцах.</a:t>
            </a:r>
            <a:br>
              <a:rPr lang="ru-RU" dirty="0"/>
            </a:br>
            <a:r>
              <a:rPr lang="ru-RU" dirty="0"/>
              <a:t/>
            </a:r>
            <a:br>
              <a:rPr lang="ru-RU" dirty="0"/>
            </a:br>
            <a:endParaRPr lang="ru-RU" dirty="0"/>
          </a:p>
        </p:txBody>
      </p:sp>
      <p:pic>
        <p:nvPicPr>
          <p:cNvPr id="21506" name="Picture 2" descr="C:\Users\ok\Desktop\prisedanie_pli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800" y="3284984"/>
            <a:ext cx="5832408" cy="31958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41888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0" y="0"/>
            <a:ext cx="9143999" cy="6857999"/>
          </a:xfrm>
        </p:spPr>
        <p:txBody>
          <a:bodyPr/>
          <a:lstStyle/>
          <a:p>
            <a:pPr fontAlgn="base"/>
            <a:r>
              <a:rPr lang="ru-RU" b="1" dirty="0"/>
              <a:t>Приседание на одной ноге</a:t>
            </a:r>
          </a:p>
          <a:p>
            <a:pPr marL="0" indent="0" fontAlgn="base">
              <a:buNone/>
            </a:pPr>
            <a:r>
              <a:rPr lang="ru-RU" dirty="0"/>
              <a:t>Сложное, но самое эффективное упражнение для проработки переднего и заднего бицепса бедра, икроножных мускулов и даже спины. Новичкам рекомендую потренироваться у опоры. Встань прямо, левую ногу согни и выведи вперед, она нам не понадобится.</a:t>
            </a:r>
          </a:p>
          <a:p>
            <a:pPr marL="0" indent="0" fontAlgn="base">
              <a:buNone/>
            </a:pPr>
            <a:r>
              <a:rPr lang="ru-RU" dirty="0"/>
              <a:t>Руки вытяни перед собой, упор на правую ногу, которая уже согнута в колене и готова к работе. Начинай приседание на одной ноге с отведения таза назад и удерживай равновесие, резко опустись вниз, задержись, и с помощью рывка поднимись наверх. Сделай 8-10 повторений и поменяй ногу.</a:t>
            </a:r>
          </a:p>
          <a:p>
            <a:pPr marL="0" indent="0" fontAlgn="base">
              <a:buNone/>
            </a:pPr>
            <a:r>
              <a:rPr lang="ru-RU" dirty="0"/>
              <a:t/>
            </a:r>
            <a:br>
              <a:rPr lang="ru-RU" dirty="0"/>
            </a:br>
            <a:r>
              <a:rPr lang="ru-RU" dirty="0"/>
              <a:t/>
            </a:r>
            <a:br>
              <a:rPr lang="ru-RU" dirty="0"/>
            </a:br>
            <a:endParaRPr lang="ru-RU" dirty="0"/>
          </a:p>
        </p:txBody>
      </p:sp>
      <p:pic>
        <p:nvPicPr>
          <p:cNvPr id="22530" name="Picture 2" descr="C:\Users\ok\Desktop\prisedaniye_na_odnoi_nog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95936" y="3645024"/>
            <a:ext cx="4802758" cy="30263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15656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0" y="0"/>
            <a:ext cx="9143999" cy="6857999"/>
          </a:xfrm>
        </p:spPr>
        <p:txBody>
          <a:bodyPr/>
          <a:lstStyle/>
          <a:p>
            <a:pPr fontAlgn="base"/>
            <a:r>
              <a:rPr lang="ru-RU" b="1" dirty="0"/>
              <a:t>Сгибание ног лёжа на спине</a:t>
            </a:r>
          </a:p>
          <a:p>
            <a:pPr marL="0" indent="0" fontAlgn="base">
              <a:buNone/>
            </a:pPr>
            <a:r>
              <a:rPr lang="ru-RU" dirty="0"/>
              <a:t>Ляг на спину, ноги прямые лежат на полу. Попеременно подводи их к себе, сгибая колено и скользя пяткой по полу. Сделай 30 повторений в комфортном для тебя темпе. Это упражнение особенно полезно для суставов.</a:t>
            </a:r>
          </a:p>
          <a:p>
            <a:pPr marL="0" indent="0" fontAlgn="base">
              <a:buNone/>
            </a:pPr>
            <a:endParaRPr lang="ru-RU" dirty="0"/>
          </a:p>
        </p:txBody>
      </p:sp>
      <p:pic>
        <p:nvPicPr>
          <p:cNvPr id="23554" name="Picture 2" descr="C:\Users\ok\Desktop\privedenie_kolena_lega_na_spine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800" y="2204864"/>
            <a:ext cx="5909716" cy="36267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78385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0" y="0"/>
            <a:ext cx="9143999" cy="6857999"/>
          </a:xfrm>
        </p:spPr>
        <p:txBody>
          <a:bodyPr/>
          <a:lstStyle/>
          <a:p>
            <a:pPr fontAlgn="base"/>
            <a:r>
              <a:rPr lang="ru-RU" dirty="0"/>
              <a:t>Встань, сделай шаг вперёд (выпад) максимально, упрись руками в бедра и растяни заднюю поверхность бицепса. Удерживай положение 15 секунд, подвинь заднюю стопу ближе и выпрями переднее колено. Нагнись вперёд и возьмись руками за носок, не сгибая колено и максимально растягивая мускулы</a:t>
            </a:r>
          </a:p>
          <a:p>
            <a:pPr marL="0" indent="0" fontAlgn="base">
              <a:buNone/>
            </a:pPr>
            <a:r>
              <a:rPr lang="ru-RU" dirty="0"/>
              <a:t/>
            </a:r>
            <a:br>
              <a:rPr lang="ru-RU" dirty="0"/>
            </a:br>
            <a:r>
              <a:rPr lang="ru-RU" dirty="0"/>
              <a:t/>
            </a:r>
            <a:br>
              <a:rPr lang="ru-RU" dirty="0"/>
            </a:br>
            <a:endParaRPr lang="ru-RU" dirty="0"/>
          </a:p>
        </p:txBody>
      </p:sp>
      <p:pic>
        <p:nvPicPr>
          <p:cNvPr id="24578" name="Picture 2" descr="C:\Users\ok\Desktop\rastyagka_nogi_upr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800" y="2348880"/>
            <a:ext cx="5576764" cy="31397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0858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1" y="0"/>
            <a:ext cx="9144000" cy="6857999"/>
          </a:xfrm>
        </p:spPr>
        <p:txBody>
          <a:bodyPr/>
          <a:lstStyle/>
          <a:p>
            <a:r>
              <a:rPr lang="ru-RU" dirty="0" smtClean="0"/>
              <a:t> </a:t>
            </a:r>
            <a:r>
              <a:rPr lang="ru-RU" dirty="0"/>
              <a:t>«Стульчик» (статическое упражнение)</a:t>
            </a:r>
            <a:br>
              <a:rPr lang="ru-RU" dirty="0"/>
            </a:br>
            <a:endParaRPr lang="ru-RU" dirty="0"/>
          </a:p>
        </p:txBody>
      </p:sp>
      <p:sp>
        <p:nvSpPr>
          <p:cNvPr id="4" name="Прямоугольник 3"/>
          <p:cNvSpPr/>
          <p:nvPr/>
        </p:nvSpPr>
        <p:spPr>
          <a:xfrm>
            <a:off x="0" y="476672"/>
            <a:ext cx="9144000" cy="2862322"/>
          </a:xfrm>
          <a:prstGeom prst="rect">
            <a:avLst/>
          </a:prstGeom>
        </p:spPr>
        <p:txBody>
          <a:bodyPr wrap="square">
            <a:spAutoFit/>
          </a:bodyPr>
          <a:lstStyle/>
          <a:p>
            <a:r>
              <a:rPr lang="ru-RU" sz="2400" dirty="0"/>
              <a:t>Становимся спиной к стене и немного от неё отступаем. Медленно опускаемся на воображаемый стул. Имитируем сидение на стуле в среднем от тридцати секунд до одной минуты. Спину и затылок плотно прижимаем к стене, в коленном суставе удерживаем прямой угол. Усилием бедра и голени, выпрямляем ноги и поднимаемся. Потряхивая стопами, расслабляемся в течение тридцати </a:t>
            </a:r>
            <a:r>
              <a:rPr lang="ru-RU" sz="2400" dirty="0" smtClean="0"/>
              <a:t>секунд</a:t>
            </a:r>
            <a:r>
              <a:rPr lang="ru-RU" sz="2400" dirty="0"/>
              <a:t>.</a:t>
            </a:r>
            <a:r>
              <a:rPr lang="ru-RU" sz="2400" dirty="0" smtClean="0"/>
              <a:t/>
            </a:r>
            <a:br>
              <a:rPr lang="ru-RU" sz="2400" dirty="0" smtClean="0"/>
            </a:br>
            <a:r>
              <a:rPr lang="ru-RU" dirty="0" smtClean="0"/>
              <a:t/>
            </a:r>
            <a:br>
              <a:rPr lang="ru-RU" dirty="0" smtClean="0"/>
            </a:br>
            <a:endParaRPr lang="ru-RU" dirty="0"/>
          </a:p>
        </p:txBody>
      </p:sp>
      <p:pic>
        <p:nvPicPr>
          <p:cNvPr id="2050" name="Picture 2" descr="C:\Users\ok\Desktop\7-81-300х22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9952" y="2924944"/>
            <a:ext cx="4176464" cy="28531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05391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6080" y="-29020"/>
            <a:ext cx="9150079" cy="6887019"/>
          </a:xfrm>
        </p:spPr>
        <p:txBody>
          <a:bodyPr/>
          <a:lstStyle/>
          <a:p>
            <a:r>
              <a:rPr lang="ru-RU" dirty="0"/>
              <a:t>Ягодичный мостик</a:t>
            </a:r>
            <a:br>
              <a:rPr lang="ru-RU" dirty="0"/>
            </a:br>
            <a:r>
              <a:rPr lang="ru-RU" dirty="0"/>
              <a:t>Ложимся на спину, голова удобно расположена на полу. Руки лежат вдоль корпуса. Ноги сгибаем под прямым углом, стопы расставляем, носочки слегка разворачиваем. Опираясь на область лопаток и стопы, максимально поднимаем ягодицы. На несколько счётов удерживаем положение и опускаемся</a:t>
            </a:r>
            <a:r>
              <a:rPr lang="ru-RU" dirty="0" smtClean="0"/>
              <a:t>.</a:t>
            </a:r>
            <a:endParaRPr lang="ru-RU" dirty="0"/>
          </a:p>
        </p:txBody>
      </p:sp>
      <p:pic>
        <p:nvPicPr>
          <p:cNvPr id="3074" name="Picture 2" descr="C:\Users\ok\Desktop\10_300x22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9952" y="2348880"/>
            <a:ext cx="4320480" cy="32723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22176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0" y="0"/>
            <a:ext cx="9144000" cy="6858000"/>
          </a:xfrm>
        </p:spPr>
        <p:txBody>
          <a:bodyPr/>
          <a:lstStyle/>
          <a:p>
            <a:r>
              <a:rPr lang="ru-RU" dirty="0"/>
              <a:t>Ходьба на ягодицах</a:t>
            </a:r>
            <a:br>
              <a:rPr lang="ru-RU" dirty="0"/>
            </a:br>
            <a:r>
              <a:rPr lang="ru-RU" dirty="0" smtClean="0"/>
              <a:t>Работают </a:t>
            </a:r>
            <a:r>
              <a:rPr lang="ru-RU" dirty="0"/>
              <a:t>мышцы бёдер и ягодиц, разрабатываются тазобедренные суставы. Помогает убрать «ушки» — жировые отложения на нижней части ягодиц. Присаживаемся на пол, ноги выпрямлены, стопы слегка разведены. Голову не опускаем, смотрим перед собой. Сгибаем руки в локтях, и, передвигаясь на ягодицах, совершаем движение вперёд и назад. На несколько счётов – вперёд, и так же обратно. Помогаем себе, совершая движения локтями</a:t>
            </a:r>
            <a:br>
              <a:rPr lang="ru-RU" dirty="0"/>
            </a:br>
            <a:endParaRPr lang="ru-RU" dirty="0"/>
          </a:p>
        </p:txBody>
      </p:sp>
      <p:pic>
        <p:nvPicPr>
          <p:cNvPr id="4098" name="Picture 2" descr="C:\Users\ok\Desktop\47_300x22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5976" y="3356992"/>
            <a:ext cx="4140749" cy="31459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62584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0" y="0"/>
            <a:ext cx="9144000" cy="6858000"/>
          </a:xfrm>
        </p:spPr>
        <p:txBody>
          <a:bodyPr/>
          <a:lstStyle/>
          <a:p>
            <a:r>
              <a:rPr lang="ru-RU" dirty="0"/>
              <a:t>Велосипед</a:t>
            </a:r>
            <a:br>
              <a:rPr lang="ru-RU" dirty="0"/>
            </a:br>
            <a:r>
              <a:rPr lang="ru-RU" dirty="0" smtClean="0"/>
              <a:t>Укрепляем </a:t>
            </a:r>
            <a:r>
              <a:rPr lang="ru-RU" dirty="0"/>
              <a:t>пресс, заднюю и переднюю поверхность бёдер, мягко нагружаем коленные и тазобедренные суставы, увеличиваем амплитуду их движения, устраняем скованность. Велосипед широко используется для сушки ног. Про 3 разных сложности «Велосипеда» смотрите тут. Выполняем лёжа на спине. Руки подкладываем под голову. Ноги немного приподнимаем над уровнем пола и «едем на велосипеде», поочерёдно сгибая колени. Чем ближе бёдра к полу – тем больше прорабатываем пресс.</a:t>
            </a:r>
            <a:br>
              <a:rPr lang="ru-RU" dirty="0"/>
            </a:br>
            <a:endParaRPr lang="ru-RU" dirty="0"/>
          </a:p>
        </p:txBody>
      </p:sp>
      <p:pic>
        <p:nvPicPr>
          <p:cNvPr id="5122" name="Picture 2" descr="C:\Users\ok\Desktop\110-300x200-300x2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040" y="3429000"/>
            <a:ext cx="3406502" cy="30587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72431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0" y="0"/>
            <a:ext cx="9143999" cy="6857999"/>
          </a:xfrm>
        </p:spPr>
        <p:txBody>
          <a:bodyPr/>
          <a:lstStyle/>
          <a:p>
            <a:r>
              <a:rPr lang="ru-RU" dirty="0"/>
              <a:t>Подъем на носки (на икры)</a:t>
            </a:r>
            <a:br>
              <a:rPr lang="ru-RU" dirty="0"/>
            </a:br>
            <a:r>
              <a:rPr lang="ru-RU" dirty="0" smtClean="0"/>
              <a:t>Нагружаем </a:t>
            </a:r>
            <a:r>
              <a:rPr lang="ru-RU" dirty="0"/>
              <a:t>голеностопные суставы и икроножные мышцы. </a:t>
            </a:r>
            <a:r>
              <a:rPr lang="ru-RU" dirty="0" smtClean="0"/>
              <a:t>Становимся </a:t>
            </a:r>
            <a:r>
              <a:rPr lang="ru-RU" dirty="0"/>
              <a:t>ровно, плечи отводим назад, подбородок приподнимаем. Руки кладём на пояс, поднимаемся на носочки, и, задерживаясь на три счёта, опускаемся. Акцентируем внимание на икроножной области</a:t>
            </a:r>
            <a:br>
              <a:rPr lang="ru-RU" dirty="0"/>
            </a:br>
            <a:endParaRPr lang="ru-RU" dirty="0"/>
          </a:p>
        </p:txBody>
      </p:sp>
      <p:pic>
        <p:nvPicPr>
          <p:cNvPr id="6146" name="Picture 2" descr="C:\Users\ok\Desktop\127-1-300х22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4088" y="2492897"/>
            <a:ext cx="3281835" cy="23762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20347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0" y="0"/>
            <a:ext cx="9144000" cy="6857999"/>
          </a:xfrm>
        </p:spPr>
        <p:txBody>
          <a:bodyPr/>
          <a:lstStyle/>
          <a:p>
            <a:r>
              <a:rPr lang="ru-RU" dirty="0"/>
              <a:t>Собака мордой вверх и </a:t>
            </a:r>
            <a:r>
              <a:rPr lang="ru-RU" dirty="0" smtClean="0"/>
              <a:t>вниз</a:t>
            </a:r>
          </a:p>
          <a:p>
            <a:r>
              <a:rPr lang="ru-RU" dirty="0" smtClean="0"/>
              <a:t>Становимся </a:t>
            </a:r>
            <a:r>
              <a:rPr lang="ru-RU" dirty="0"/>
              <a:t>на четвереньки, и, выпрямляя ноги в коленях, поднимаем ягодицы. Тело, в идеале, должно образовывать треугольник с ягодицами в верхней точке. Обычно такого положения сразу бывает достичь не просто. Растягивая мышцы спины и задней поверхности бедра, вы постепенно будете приближаться к эталону</a:t>
            </a:r>
            <a:br>
              <a:rPr lang="ru-RU" dirty="0"/>
            </a:br>
            <a:endParaRPr lang="ru-RU" dirty="0" smtClean="0"/>
          </a:p>
          <a:p>
            <a:endParaRPr lang="ru-RU" dirty="0"/>
          </a:p>
        </p:txBody>
      </p:sp>
      <p:sp>
        <p:nvSpPr>
          <p:cNvPr id="3" name="Заголовок 2"/>
          <p:cNvSpPr>
            <a:spLocks noGrp="1"/>
          </p:cNvSpPr>
          <p:nvPr>
            <p:ph type="title"/>
          </p:nvPr>
        </p:nvSpPr>
        <p:spPr/>
        <p:txBody>
          <a:bodyPr/>
          <a:lstStyle/>
          <a:p>
            <a:r>
              <a:rPr lang="ru-RU" dirty="0" smtClean="0"/>
              <a:t/>
            </a:r>
            <a:br>
              <a:rPr lang="ru-RU" dirty="0" smtClean="0"/>
            </a:br>
            <a:endParaRPr lang="ru-RU" dirty="0"/>
          </a:p>
        </p:txBody>
      </p:sp>
      <p:pic>
        <p:nvPicPr>
          <p:cNvPr id="7170" name="Picture 2" descr="C:\Users\ok\Desktop\2-80-300х21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8024" y="2996952"/>
            <a:ext cx="3122538" cy="25638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63414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0" y="0"/>
            <a:ext cx="9143999" cy="6857999"/>
          </a:xfrm>
        </p:spPr>
        <p:txBody>
          <a:bodyPr/>
          <a:lstStyle/>
          <a:p>
            <a:r>
              <a:rPr lang="ru-RU" dirty="0"/>
              <a:t>«Собака мордой вниз»</a:t>
            </a:r>
            <a:br>
              <a:rPr lang="ru-RU" dirty="0"/>
            </a:br>
            <a:r>
              <a:rPr lang="ru-RU" dirty="0"/>
              <a:t>Ложимся на живот и располагаем ладони под плечами. Ноги прямы. Ступни немного расставлены. С упором на ладони прогибаем спину, смотрим вверх. Удерживаем положение несколько секунд и опускаем верхнюю часть туловища на пол.</a:t>
            </a:r>
            <a:br>
              <a:rPr lang="ru-RU" dirty="0"/>
            </a:br>
            <a:endParaRPr lang="ru-RU" dirty="0"/>
          </a:p>
        </p:txBody>
      </p:sp>
      <p:pic>
        <p:nvPicPr>
          <p:cNvPr id="8194" name="Picture 2" descr="C:\Users\ok\Desktop\1-80-300х19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95936" y="2492896"/>
            <a:ext cx="4608512" cy="25208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5195102"/>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вердый переплет">
  <a:themeElements>
    <a:clrScheme name="Твердый переплет">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Твердый переплет">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Твердый переплет">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32</TotalTime>
  <Words>1196</Words>
  <Application>Microsoft Office PowerPoint</Application>
  <PresentationFormat>Экран (4:3)</PresentationFormat>
  <Paragraphs>45</Paragraphs>
  <Slides>26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26</vt:i4>
      </vt:variant>
    </vt:vector>
  </HeadingPairs>
  <TitlesOfParts>
    <vt:vector size="27" baseType="lpstr">
      <vt:lpstr>Твердый переплет</vt:lpstr>
      <vt:lpstr>Комплекс тренировок, эффективных упражнений для ног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Комплекс тренировок, эффективных упражнений для ног</dc:title>
  <dc:creator>Пользователь Windows</dc:creator>
  <cp:lastModifiedBy>Пользователь Windows</cp:lastModifiedBy>
  <cp:revision>4</cp:revision>
  <dcterms:created xsi:type="dcterms:W3CDTF">2018-09-20T08:58:01Z</dcterms:created>
  <dcterms:modified xsi:type="dcterms:W3CDTF">2018-10-11T11:02:49Z</dcterms:modified>
</cp:coreProperties>
</file>