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6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/>
  <p:notesSz cx="6858000" cy="9144000"/>
  <p:defaultTextStyle>
    <a:lvl1pPr marL="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1pPr>
    <a:lvl2pPr marL="457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2pPr>
    <a:lvl3pPr marL="914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3pPr>
    <a:lvl4pPr marL="1371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4pPr>
    <a:lvl5pPr marL="18288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5pPr>
    <a:lvl6pPr marL="22860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6pPr>
    <a:lvl7pPr marL="2743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7pPr>
    <a:lvl8pPr marL="3200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8pPr>
    <a:lvl9pPr marL="3657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707640607" val="982" revOS="4"/>
      <pr:smFileRevision xmlns:pr="smNativeData" dt="1707640607" val="101"/>
      <pr:guideOptions xmlns:pr="smNativeData" dt="1707640607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 snapToObjects="1" showGuides="1">
      <p:cViewPr varScale="1">
        <p:scale>
          <a:sx n="113" d="100"/>
          <a:sy n="113" d="100"/>
        </p:scale>
        <p:origin x="640" y="213"/>
      </p:cViewPr>
      <p:guideLst x="0" y="0"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26" d="100"/>
        <a:sy n="26" d="100"/>
      </p:scale>
      <p:origin x="0" y="0"/>
    </p:cViewPr>
  </p:sorterViewPr>
  <p:notesViewPr>
    <p:cSldViewPr snapToObjects="1" showGuides="1">
      <p:cViewPr>
        <p:scale>
          <a:sx n="113" d="100"/>
          <a:sy n="113" d="100"/>
        </p:scale>
        <p:origin x="640" y="213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4BAAAGg0AAAg0AAAmFgAAAAAAACYAAAAIAAAAAQAAAAAAAAA="/>
              </a:ext>
            </a:extLst>
          </p:cNvSpPr>
          <p:nvPr>
            <p:ph type="ctrTitle"/>
          </p:nvPr>
        </p:nvSpPr>
        <p:spPr>
          <a:xfrm>
            <a:off x="685800" y="2129790"/>
            <a:ext cx="7772400" cy="1470660"/>
          </a:xfrm>
        </p:spPr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wCAAA6BcAANAvAACwIgAAAAAAACYAAAAIAAAAAQAAAAAAAAA="/>
              </a:ext>
            </a:extLst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/>
            <a:r>
              <a:t>Щелкните для редактирования основного стиля подзаголовка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2A8BDE-9047-7F7D-0992-6628C5DCFF33}" type="datetime1">
              <a:t>{Date/Time}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2AE788-C647-7F11-0992-3044A9DCFF65}" type="slidenum">
              <a:t>{Nr.}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Exj1Yg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tQkAAGk1AACFJQAAEAAAACYAAAAIAAAAAoAAAAAAAAA=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2A9EA7-E947-7F68-0992-1F3DD0DCFF4A}" type="datetime1">
              <a:t>{Date/Time}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f///8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hXCZc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2AC7E0-AE47-7F31-0992-586489DCFF0D}" type="slidenum">
              <a:t>{Nr.}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C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IKAAAsAEAAHA1AACwJQAAEAAAACYAAAAIAAAAgwAAAAAAAAA="/>
              </a:ext>
            </a:extLst>
          </p:cNvSpPr>
          <p:nvPr>
            <p:ph type="title"/>
          </p:nvPr>
        </p:nvSpPr>
        <p:spPr>
          <a:xfrm>
            <a:off x="6629400" y="274320"/>
            <a:ext cx="20574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OPPNKI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sAEAANgnAACwJQAAEAAAACYAAAAIAAAAA4AAAAAAAAA="/>
              </a:ext>
            </a:extLst>
          </p:cNvSpPr>
          <p:nvPr>
            <p:ph idx="1"/>
          </p:nvPr>
        </p:nvSpPr>
        <p:spPr>
          <a:xfrm>
            <a:off x="457200" y="274320"/>
            <a:ext cx="6019800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CJmZk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2A8FF5-BB47-7F79-0992-4D2CC1DCFF18}" type="datetime1">
              <a:t>{Date/Time}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KS+D9k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d6/6Q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2A9D7C-3247-7F6B-0992-C43ED3DCFF91}" type="slidenum">
              <a:t>{Nr.}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tQkAAGk1AACFJQAAEAAAACYAAAAIAAAAAI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0J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2ABAFD-B347-7F4C-0992-4519F4DCFF10}" type="datetime1">
              <a:t>{Date/Time}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CMS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2AE4F9-B747-7F12-0992-4147AADCFF14}" type="slidenum">
              <a:t>{Nr.}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yBAAAHBsAAEI0AAB9IwAAEAAAACYAAAAIAAAAgQAAAAAAAAA=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EoI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yBAAA4REAAEI0AAAcGwAAEAAAACYAAAAIAAAAgQAAAAAAAAA="/>
              </a:ext>
            </a:extLst>
          </p:cNvSpPr>
          <p:nvPr>
            <p:ph idx="1"/>
          </p:nvPr>
        </p:nvSpPr>
        <p:spPr>
          <a:xfrm>
            <a:off x="722630" y="2906395"/>
            <a:ext cx="77724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2AD736-7847-7F21-0992-8E7499DCFFDB}" type="datetime1">
              <a:t>{Date/Time}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MIOYw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2A8861-2F47-7F7E-0992-D92BC6DCFF8C}" type="slidenum">
              <a:t>{Nr.}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IgyCQ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2AkAAKgbAACwJQAAEAAAACYAAAAIAAAAAYAAAAAAAAA="/>
              </a:ext>
            </a:extLst>
          </p:cNvSpPr>
          <p:nvPr>
            <p:ph sz="half" idx="1"/>
          </p:nvPr>
        </p:nvSpPr>
        <p:spPr>
          <a:xfrm>
            <a:off x="457200" y="1600200"/>
            <a:ext cx="4038600" cy="45262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YHAAA2AkAAHA1AACwJQAAAAAAACYAAAAIAAAAAYAAAAAAAAA="/>
              </a:ext>
            </a:extLst>
          </p:cNvSpPr>
          <p:nvPr>
            <p:ph sz="half" idx="2"/>
          </p:nvPr>
        </p:nvSpPr>
        <p:spPr>
          <a:xfrm>
            <a:off x="4648200" y="1600200"/>
            <a:ext cx="4038600" cy="45262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2AD6CE-8047-7F20-0992-767598DCFF23}" type="datetime1">
              <a:t>{Date/Time}</a:t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E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2AF4CC-8247-7F02-0992-7457BADCFF21}" type="slidenum">
              <a:t>{Nr.}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3"/>
          <p:cNvSpPr>
            <a:spLocks noGrp="1" noChangeArrowheads="1"/>
            <a:extLst>
              <a:ext uri="smNativeData">
                <pr:smNativeData xmlns:pr="smNativeData" val="SMDATA_13_H4fIZR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cQkAAKobAABhDQAAEAAAACYAAAAIAAAAgQAAAAAAAAA="/>
              </a:ext>
            </a:extLst>
          </p:cNvSpPr>
          <p:nvPr>
            <p:ph idx="1"/>
          </p:nvPr>
        </p:nvSpPr>
        <p:spPr>
          <a:xfrm>
            <a:off x="45720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YQ0AAKobAACwJQAAAAAAACYAAAAIAAAAAYAAAAAAAAA="/>
              </a:ext>
            </a:extLst>
          </p:cNvSpPr>
          <p:nvPr>
            <p:ph sz="half" idx="2"/>
          </p:nvPr>
        </p:nvSpPr>
        <p:spPr>
          <a:xfrm>
            <a:off x="457200" y="2174875"/>
            <a:ext cx="4039870" cy="3951605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ТекстСлайда2"/>
          <p:cNvSpPr>
            <a:spLocks noGrp="1" noChangeArrowheads="1"/>
            <a:extLst>
              <a:ext uri="smNativeData">
                <pr:smNativeData xmlns:pr="smNativeData" val="SMDATA_13_H4fIZR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Bdm194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WHAAAcQkAAHA1AABhDQAAAAAAACYAAAAIAAAAgQAAAAAAAAA="/>
              </a:ext>
            </a:extLst>
          </p:cNvSpPr>
          <p:nvPr>
            <p:ph idx="3"/>
          </p:nvPr>
        </p:nvSpPr>
        <p:spPr>
          <a:xfrm>
            <a:off x="464693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6" name="ТекстСлайда4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WHAAAYQ0AAHA1AACwJQAAAAAAACYAAAAIAAAAAYAAAAAAAAA="/>
              </a:ext>
            </a:extLst>
          </p:cNvSpPr>
          <p:nvPr>
            <p:ph sz="half" idx="4"/>
          </p:nvPr>
        </p:nvSpPr>
        <p:spPr>
          <a:xfrm>
            <a:off x="4646930" y="2174875"/>
            <a:ext cx="4039870" cy="3951605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" name="ОбластьДатыВремени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0J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2AC208-4647-7F34-0992-B0618CDCFFE5}" type="datetime1">
              <a:t>{Date/Time}</a:t>
            </a:fld>
          </a:p>
        </p:txBody>
      </p:sp>
      <p:sp>
        <p:nvSpPr>
          <p:cNvPr id="8" name="ОбластьНижнегоКолонтитул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9" name="ОбластьНомера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2AD670-3E47-7F20-0992-C87598DCFF9D}" type="slidenum">
              <a:t>{Nr.}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LqerKc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ОбластьДатыВремени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LuY1Q4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2AAD99-D747-7F5B-0992-210EE3DCFF74}" type="datetime1">
              <a:t>{Date/Time}</a:t>
            </a:fld>
          </a:p>
        </p:txBody>
      </p:sp>
      <p:sp>
        <p:nvSpPr>
          <p:cNvPr id="4" name="ОбластьНижнегоКолонтитул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OGoCXg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5" name="ОбластьНомера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2ADD23-6D47-7F2B-0992-9B7E93DCFFCE}" type="slidenum">
              <a:t>{Nr.}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стьДатыВремени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2A8E7E-3047-7F78-0992-C62DC0DCFF93}" type="datetime1">
              <a:t>{Date/Time}</a:t>
            </a:fld>
          </a:p>
        </p:txBody>
      </p:sp>
      <p:sp>
        <p:nvSpPr>
          <p:cNvPr id="3" name="ОбластьНижнегоКолонтитул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M/hSXY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4" name="ОбластьНомера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B3SDZk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2AA986-C847-7F5F-0992-3E0AE7DCFF6B}" type="slidenum">
              <a:t>{Nr.}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OiYfqE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rgEAAFIVAADUCAAAEAAAACYAAAAIAAAAgQAAAAAAAAA="/>
              </a:ext>
            </a:extLst>
          </p:cNvSpPr>
          <p:nvPr>
            <p:ph type="title"/>
          </p:nvPr>
        </p:nvSpPr>
        <p:spPr>
          <a:xfrm>
            <a:off x="457200" y="273050"/>
            <a:ext cx="3008630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OKaBZ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+FQAArgEAAHA1AACwJQAAEAAAACYAAAAIAAAAAYAAAAAAAAA="/>
              </a:ext>
            </a:extLst>
          </p:cNvSpPr>
          <p:nvPr>
            <p:ph idx="1"/>
          </p:nvPr>
        </p:nvSpPr>
        <p:spPr>
          <a:xfrm>
            <a:off x="3575050" y="273050"/>
            <a:ext cx="5111750" cy="585343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1AgAAFIVAACwJQAAAAAAACYAAAAIAAAAAQAAAAAAAAA="/>
              </a:ext>
            </a:extLst>
          </p:cNvSpPr>
          <p:nvPr>
            <p:ph sz="half" idx="2"/>
          </p:nvPr>
        </p:nvSpPr>
        <p:spPr>
          <a:xfrm>
            <a:off x="457200" y="1435100"/>
            <a:ext cx="3008630" cy="46913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TPwj0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2AF0C1-8F47-7F06-0992-7953BEDCFF2C}" type="datetime1">
              <a:t>{Date/Time}</a:t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u4QRg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HNDW6g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2AC5B7-F947-7F33-0992-0F668BDCFF5A}" type="slidenum">
              <a:t>{Nr.}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Bietdc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GCwAAiB0AAMYsAAAEIQAAEAAAACYAAAAIAAAAgQAAAAAAAAA="/>
              </a:ext>
            </a:extLst>
          </p:cNvSpPr>
          <p:nvPr>
            <p:ph type="title"/>
          </p:nvPr>
        </p:nvSpPr>
        <p:spPr>
          <a:xfrm>
            <a:off x="1791970" y="4800600"/>
            <a:ext cx="54864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CsaAlY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GCwAAxgMAAMYsAAAWHQAAEAAAACYAAAAIAAAAAQAAAAAAAAA="/>
              </a:ext>
            </a:extLst>
          </p:cNvSpPr>
          <p:nvPr>
            <p:ph idx="1"/>
          </p:nvPr>
        </p:nvSpPr>
        <p:spPr>
          <a:xfrm>
            <a:off x="1791970" y="613410"/>
            <a:ext cx="5486400" cy="411480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rNZ0o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GCwAABCEAAMYsAAD4JQAAAAAAACYAAAAIAAAAAQAAAAAAAAA="/>
              </a:ext>
            </a:extLst>
          </p:cNvSpPr>
          <p:nvPr>
            <p:ph sz="half" idx="2"/>
          </p:nvPr>
        </p:nvSpPr>
        <p:spPr>
          <a:xfrm>
            <a:off x="1791970" y="5367020"/>
            <a:ext cx="5486400" cy="8051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F+v6XM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2AB2A2-EC47-7F44-0992-1A11FCDCFF4F}" type="datetime1">
              <a:t>{Date/Time}</a:t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CycIxI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EnN7q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2AA3EF-A147-7F55-0992-5700EDDCFF02}" type="slidenum">
              <a:t>{Nr.}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 name="Yellow dots">
    <p:bg>
      <p:bgPr>
        <a:blipFill>
          <a:blip r:embed="rId1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Bereich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Bdm194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//////////8="/>
              </a:ext>
            </a:extLst>
          </p:cNvSpPr>
          <p:nvPr>
            <p:ph type="title"/>
          </p:nvPr>
        </p:nvSpPr>
        <p:spPr>
          <a:xfrm>
            <a:off x="430530" y="287655"/>
            <a:ext cx="8251825" cy="11474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TextPlatzhalterBereich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tQkAAGk1AACFJQAAEAAAACYAAAAIAAAA//////////8="/>
              </a:ext>
            </a:extLst>
          </p:cNvSpPr>
          <p:nvPr>
            <p:ph type="body" idx="1"/>
          </p:nvPr>
        </p:nvSpPr>
        <p:spPr>
          <a:xfrm>
            <a:off x="430530" y="1577975"/>
            <a:ext cx="8251825" cy="4521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ZeitstempelBereich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//////////8="/>
              </a:ext>
            </a:extLst>
          </p:cNvSpPr>
          <p:nvPr>
            <p:ph type="dt" idx="2"/>
          </p:nvPr>
        </p:nvSpPr>
        <p:spPr>
          <a:xfrm>
            <a:off x="430530" y="6242050"/>
            <a:ext cx="2439670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/>
            <a:fld id="{AA2AB305-4B47-7F45-0992-BD10FDDCFFE8}" type="datetime1">
              <a:t/>
            </a:fld>
          </a:p>
        </p:txBody>
      </p:sp>
      <p:sp>
        <p:nvSpPr>
          <p:cNvPr id="5" name="FußzeilenBereich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//////////8="/>
              </a:ext>
            </a:extLst>
          </p:cNvSpPr>
          <p:nvPr>
            <p:ph type="ftr" idx="3"/>
          </p:nvPr>
        </p:nvSpPr>
        <p:spPr>
          <a:xfrm>
            <a:off x="3371850" y="6242050"/>
            <a:ext cx="2440305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/>
            <a:r>
              <a:t/>
            </a:r>
          </a:p>
        </p:txBody>
      </p:sp>
      <p:sp>
        <p:nvSpPr>
          <p:cNvPr id="6" name="FoliennummerBereich1"/>
          <p:cNvSpPr>
            <a:spLocks noGrp="1" noChangeArrowheads="1"/>
            <a:extLst>
              <a:ext uri="smNativeData">
                <pr:smNativeData xmlns:pr="smNativeData" val="SMDATA_13_H4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//////////8="/>
              </a:ext>
            </a:extLst>
          </p:cNvSpPr>
          <p:nvPr>
            <p:ph type="sldNum" idx="4"/>
          </p:nvPr>
        </p:nvSpPr>
        <p:spPr>
          <a:xfrm>
            <a:off x="6242050" y="6242050"/>
            <a:ext cx="2440305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/>
            <a:fld id="{AA2AB150-1E47-7F47-0992-E812FFDCFFBD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chemeClr val="tx2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</p:titleStyle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  <a:lvl2pPr marL="742950" marR="0" indent="-285750" algn="l" defTabSz="914400">
        <a:lnSpc>
          <a:spcPct val="100000"/>
        </a:lnSpc>
        <a:spcBef>
          <a:spcPts val="67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2pPr>
      <a:lvl3pPr marL="1143000" marR="0" indent="-228600" algn="l" defTabSz="914400">
        <a:lnSpc>
          <a:spcPct val="100000"/>
        </a:lnSpc>
        <a:spcBef>
          <a:spcPts val="575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3pPr>
      <a:lvl4pPr marL="1600200" marR="0" indent="-228600" algn="l" defTabSz="914400">
        <a:lnSpc>
          <a:spcPct val="100000"/>
        </a:lnSpc>
        <a:spcBef>
          <a:spcPts val="48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4pPr>
      <a:lvl5pPr marL="2057400" marR="0" indent="-228600" algn="l" defTabSz="914400">
        <a:lnSpc>
          <a:spcPct val="100000"/>
        </a:lnSpc>
        <a:spcBef>
          <a:spcPts val="48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5pPr>
    </p:body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1"/>
          <p:cNvPicPr>
            <a:picLocks noChangeAspect="1"/>
            <a:extLst>
              <a:ext uri="smNativeData">
                <pr:smNativeData xmlns:pr="smNativeData" val="SMDATA_15_H4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B0cDov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3gIAAMQBAAA1HwAAjic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466090" y="287020"/>
            <a:ext cx="4606925" cy="614299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CIT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9IQAAPg0AAAg0AAAmFgAAAAAAACYAAAAIAAAAAQAAAAAAAAA="/>
              </a:ext>
            </a:extLst>
          </p:cNvSpPr>
          <p:nvPr>
            <p:ph type="ctrTitle"/>
          </p:nvPr>
        </p:nvSpPr>
        <p:spPr>
          <a:xfrm>
            <a:off x="5525135" y="2152650"/>
            <a:ext cx="2933065" cy="1447800"/>
          </a:xfrm>
        </p:spPr>
        <p:txBody>
          <a:bodyPr/>
          <a:lstStyle/>
          <a:p>
            <a:pPr>
              <a:defRPr b="1"/>
            </a:pPr>
            <a:r>
              <a:t>A DOG</a:t>
            </a:r>
          </a:p>
          <a:p>
            <a:p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0J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IHwAAPg0AAAg0AAAmFgAAAAAAACYAAAAIAAAAAQAAAAAAAAA="/>
              </a:ext>
            </a:extLst>
          </p:cNvSpPr>
          <p:nvPr>
            <p:ph type="ctrTitle"/>
          </p:nvPr>
        </p:nvSpPr>
        <p:spPr>
          <a:xfrm>
            <a:off x="5166360" y="2152650"/>
            <a:ext cx="3291840" cy="1447800"/>
          </a:xfrm>
        </p:spPr>
        <p:txBody>
          <a:bodyPr/>
          <a:lstStyle/>
          <a:p>
            <a:pPr>
              <a:defRPr b="1"/>
            </a:pPr>
            <a:r>
              <a:t>A CAT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H4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BnAGgA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AAAAADUAAACMHQAAuic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655"/>
            <a:ext cx="4803140" cy="642429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D4K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jJAAAGg0AAAg0AAAmFgAAAAAAACYAAAAIAAAAAQAAAAAAAAA="/>
              </a:ext>
            </a:extLst>
          </p:cNvSpPr>
          <p:nvPr>
            <p:ph type="ctrTitle"/>
          </p:nvPr>
        </p:nvSpPr>
        <p:spPr>
          <a:xfrm>
            <a:off x="5955665" y="2129790"/>
            <a:ext cx="2502535" cy="1470660"/>
          </a:xfrm>
        </p:spPr>
        <p:txBody>
          <a:bodyPr/>
          <a:lstStyle/>
          <a:p>
            <a:pPr>
              <a:defRPr b="1"/>
            </a:pPr>
            <a:r>
              <a:t>A HORSE</a:t>
            </a:r>
          </a:p>
          <a:p>
            <a:pPr/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H4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xAEAAOIAAACFJQAAoyQ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87020" y="143510"/>
            <a:ext cx="5812155" cy="58121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CkI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BIwAAGg0AAAg0AAAmFgAAAAAAACYAAAAIAAAAAQAAAAAAAAA="/>
              </a:ext>
            </a:extLst>
          </p:cNvSpPr>
          <p:nvPr>
            <p:ph type="ctrTitle"/>
          </p:nvPr>
        </p:nvSpPr>
        <p:spPr>
          <a:xfrm>
            <a:off x="5812155" y="2129790"/>
            <a:ext cx="2646045" cy="1470660"/>
          </a:xfrm>
        </p:spPr>
        <p:txBody>
          <a:bodyPr/>
          <a:lstStyle/>
          <a:p>
            <a:pPr>
              <a:defRPr b="1"/>
            </a:pPr>
            <a:r>
              <a:t>A MOUSE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H4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ywMAAH4FAADBIwAA5yY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616585" y="892810"/>
            <a:ext cx="5195570" cy="54311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DII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iHQAAGg0AAAg0AAAmFgAAAAAAACYAAAAIAAAAAQAAAAAAAAA="/>
              </a:ext>
            </a:extLst>
          </p:cNvSpPr>
          <p:nvPr>
            <p:ph type="ctrTitle"/>
          </p:nvPr>
        </p:nvSpPr>
        <p:spPr>
          <a:xfrm>
            <a:off x="4735830" y="2129790"/>
            <a:ext cx="3722370" cy="1470660"/>
          </a:xfrm>
        </p:spPr>
        <p:txBody>
          <a:bodyPr/>
          <a:lstStyle/>
          <a:p>
            <a:pPr>
              <a:defRPr b="1"/>
            </a:pPr>
            <a:r>
              <a:t>A LION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H4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UwEAAM0GAADOHwAAiSQ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15265" y="1105535"/>
            <a:ext cx="4954905" cy="483362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IMK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gHAAAGg0AAAg0AAAmFgAAAAAAACYAAAAIAAAAAQAAAAAAAAA="/>
              </a:ext>
            </a:extLst>
          </p:cNvSpPr>
          <p:nvPr>
            <p:ph type="ctrTitle"/>
          </p:nvPr>
        </p:nvSpPr>
        <p:spPr>
          <a:xfrm>
            <a:off x="4572000" y="2129790"/>
            <a:ext cx="3886200" cy="1470660"/>
          </a:xfrm>
        </p:spPr>
        <p:txBody>
          <a:bodyPr/>
          <a:lstStyle/>
          <a:p>
            <a:pPr>
              <a:defRPr b="1"/>
            </a:pPr>
            <a:r>
              <a:t>A ZEBRA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H4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hQAAAMIGAADmHgAAsiM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4455" y="1098550"/>
            <a:ext cx="4938395" cy="470408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J4K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9IQAAGg0AAAg0AAAmFgAAAAAAACYAAAAIAAAAAQAAAAAAAAA="/>
              </a:ext>
            </a:extLst>
          </p:cNvSpPr>
          <p:nvPr>
            <p:ph type="ctrTitle"/>
          </p:nvPr>
        </p:nvSpPr>
        <p:spPr>
          <a:xfrm>
            <a:off x="5525135" y="2129790"/>
            <a:ext cx="2933065" cy="1470660"/>
          </a:xfrm>
        </p:spPr>
        <p:txBody>
          <a:bodyPr/>
          <a:lstStyle/>
          <a:p>
            <a:pPr>
              <a:defRPr b="1"/>
            </a:pPr>
            <a:r>
              <a:t>A FROG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H4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cMs8L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hQAAAHoBAAAyJAAAPCg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4455" y="240030"/>
            <a:ext cx="5799455" cy="630047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H4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EJ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fIgAAGg0AAAg0AAAmFgAAAAAAACYAAAAIAAAAAQAAAAAAAAA="/>
              </a:ext>
            </a:extLst>
          </p:cNvSpPr>
          <p:nvPr>
            <p:ph type="ctrTitle"/>
          </p:nvPr>
        </p:nvSpPr>
        <p:spPr>
          <a:xfrm>
            <a:off x="5668645" y="2129790"/>
            <a:ext cx="2789555" cy="1470660"/>
          </a:xfrm>
        </p:spPr>
        <p:txBody>
          <a:bodyPr/>
          <a:lstStyle/>
          <a:p>
            <a:pPr>
              <a:defRPr b="1"/>
            </a:pPr>
            <a:r>
              <a:t>AN ELEPHANT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H4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D/////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hgAAAIUAAABvIgAAnyk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85090" y="84455"/>
            <a:ext cx="5512435" cy="668147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Zalman</cp:lastModifiedBy>
  <cp:revision>0</cp:revision>
  <dcterms:created xsi:type="dcterms:W3CDTF">2024-02-11T08:22:33Z</dcterms:created>
  <dcterms:modified xsi:type="dcterms:W3CDTF">2024-02-11T08:36:47Z</dcterms:modified>
</cp:coreProperties>
</file>