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6" r:id="rId3"/>
    <p:sldId id="277" r:id="rId4"/>
    <p:sldId id="278" r:id="rId5"/>
    <p:sldId id="279" r:id="rId6"/>
    <p:sldId id="280" r:id="rId7"/>
    <p:sldId id="282" r:id="rId8"/>
    <p:sldId id="283" r:id="rId9"/>
    <p:sldId id="284" r:id="rId10"/>
    <p:sldId id="285" r:id="rId11"/>
    <p:sldId id="286" r:id="rId12"/>
    <p:sldId id="287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5A04-970A-4A79-B070-42B4A693F8C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C9666-868A-4120-BAD0-730308DA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103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5A04-970A-4A79-B070-42B4A693F8C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C9666-868A-4120-BAD0-730308DA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72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5A04-970A-4A79-B070-42B4A693F8C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C9666-868A-4120-BAD0-730308DA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969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5A04-970A-4A79-B070-42B4A693F8C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C9666-868A-4120-BAD0-730308DA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313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5A04-970A-4A79-B070-42B4A693F8C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C9666-868A-4120-BAD0-730308DA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83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5A04-970A-4A79-B070-42B4A693F8C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C9666-868A-4120-BAD0-730308DA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391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5A04-970A-4A79-B070-42B4A693F8C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C9666-868A-4120-BAD0-730308DA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8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5A04-970A-4A79-B070-42B4A693F8C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C9666-868A-4120-BAD0-730308DA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548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5A04-970A-4A79-B070-42B4A693F8C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C9666-868A-4120-BAD0-730308DA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133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5A04-970A-4A79-B070-42B4A693F8C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C9666-868A-4120-BAD0-730308DA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339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5A04-970A-4A79-B070-42B4A693F8C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C9666-868A-4120-BAD0-730308DA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749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F5A04-970A-4A79-B070-42B4A693F8C1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C9666-868A-4120-BAD0-730308DA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66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ама\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055" r="307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Блок-схема: процесс 1"/>
          <p:cNvSpPr/>
          <p:nvPr/>
        </p:nvSpPr>
        <p:spPr>
          <a:xfrm>
            <a:off x="1331640" y="3429001"/>
            <a:ext cx="6480720" cy="280831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D:\Мама\копилка\игры\картинки\фон\рамки\41ramka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123" y="3429000"/>
            <a:ext cx="6733753" cy="2900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Мама\копилка\игры\картинки\картинки\дети\20344761.pn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817" y="295501"/>
            <a:ext cx="2694806" cy="3295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Мама\копилка\игры\картинки\картинки\дети\572a51cd4040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476672"/>
            <a:ext cx="4319844" cy="39951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908596" y="5867981"/>
            <a:ext cx="3326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Автор загадок </a:t>
            </a:r>
            <a:r>
              <a:rPr lang="ru-RU" b="1" dirty="0" err="1"/>
              <a:t>Т.А.Куликовская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10" name="Надпись 2"/>
          <p:cNvSpPr txBox="1">
            <a:spLocks noChangeArrowheads="1"/>
          </p:cNvSpPr>
          <p:nvPr/>
        </p:nvSpPr>
        <p:spPr bwMode="auto">
          <a:xfrm>
            <a:off x="1475656" y="3590510"/>
            <a:ext cx="6192688" cy="2358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numCol="1" anchor="t" anchorCtr="0">
            <a:prstTxWarp prst="textInflat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ЗАГАДКИ – ДОБАВЛЯЛКИ</a:t>
            </a:r>
            <a:br>
              <a:rPr lang="ru-RU" sz="1100" b="1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1100" b="1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(автоматизация звука </a:t>
            </a:r>
            <a:r>
              <a:rPr lang="ru-RU" sz="1100" b="1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С)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32467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Мама\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055" r="3070"/>
          <a:stretch/>
        </p:blipFill>
        <p:spPr bwMode="auto">
          <a:xfrm>
            <a:off x="-23866" y="-33568"/>
            <a:ext cx="9144000" cy="68915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18" name="Picture 2" descr="D:\Мама\загадки-добавлялки на звук с_page-00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683" b="100000" l="0" r="100000">
                        <a14:foregroundMark x1="52492" y1="65697" x2="52492" y2="65697"/>
                        <a14:foregroundMark x1="51993" y1="62940" x2="52492" y2="58806"/>
                        <a14:foregroundMark x1="29568" y1="39969" x2="29568" y2="39051"/>
                        <a14:foregroundMark x1="38870" y1="96631" x2="39867" y2="96631"/>
                        <a14:foregroundMark x1="39867" y1="96631" x2="40698" y2="96631"/>
                        <a14:foregroundMark x1="41694" y1="97090" x2="42691" y2="97243"/>
                        <a14:backgroundMark x1="45515" y1="98928" x2="45515" y2="989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088"/>
          <a:stretch/>
        </p:blipFill>
        <p:spPr bwMode="auto">
          <a:xfrm>
            <a:off x="1475656" y="803125"/>
            <a:ext cx="6898466" cy="605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Мама\загадки-добавлялки на звук с_page-0010.jp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984"/>
          <a:stretch/>
        </p:blipFill>
        <p:spPr bwMode="auto">
          <a:xfrm>
            <a:off x="-482376" y="-28405"/>
            <a:ext cx="5688612" cy="1235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052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Мама\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055" r="3070"/>
          <a:stretch/>
        </p:blipFill>
        <p:spPr bwMode="auto">
          <a:xfrm>
            <a:off x="-23866" y="-33568"/>
            <a:ext cx="9144000" cy="68915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42" name="Picture 2" descr="D:\Мама\загадки-добавлялки на звук с_page-0011 — копия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388"/>
          <a:stretch/>
        </p:blipFill>
        <p:spPr bwMode="auto">
          <a:xfrm>
            <a:off x="-23866" y="332656"/>
            <a:ext cx="577489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Мама\загадки-добавлялки на звук с_page-0011 — копия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22"/>
          <a:stretch/>
        </p:blipFill>
        <p:spPr bwMode="auto">
          <a:xfrm>
            <a:off x="167450" y="1268760"/>
            <a:ext cx="8761368" cy="579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567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Мама\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055" r="3070"/>
          <a:stretch/>
        </p:blipFill>
        <p:spPr bwMode="auto">
          <a:xfrm>
            <a:off x="-23866" y="-33568"/>
            <a:ext cx="9144000" cy="68915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266" name="Picture 2" descr="D:\Мама\загадки-добавлялки на звук с_page-0011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19"/>
          <a:stretch/>
        </p:blipFill>
        <p:spPr bwMode="auto">
          <a:xfrm>
            <a:off x="39692" y="1484784"/>
            <a:ext cx="8894355" cy="61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Мама\загадки-добавлялки на звук с_page-0011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88"/>
          <a:stretch/>
        </p:blipFill>
        <p:spPr bwMode="auto">
          <a:xfrm>
            <a:off x="-540568" y="188640"/>
            <a:ext cx="5822978" cy="129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527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Мама\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055" r="3070"/>
          <a:stretch/>
        </p:blipFill>
        <p:spPr bwMode="auto">
          <a:xfrm>
            <a:off x="12569" y="-33568"/>
            <a:ext cx="9144000" cy="68915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290" name="Picture 2" descr="D:\Мама\загадки-добавлялки на звук с_page-001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731"/>
          <a:stretch/>
        </p:blipFill>
        <p:spPr bwMode="auto">
          <a:xfrm>
            <a:off x="3492497" y="140366"/>
            <a:ext cx="5651503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Мама\загадки-добавлялки на звук с_page-0012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69"/>
          <a:stretch/>
        </p:blipFill>
        <p:spPr bwMode="auto">
          <a:xfrm>
            <a:off x="1043608" y="980728"/>
            <a:ext cx="6888902" cy="578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094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Мама\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055" r="307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2" descr="D:\Мама\загадки-добавлялки на звук с_page-0001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890"/>
          <a:stretch/>
        </p:blipFill>
        <p:spPr bwMode="auto">
          <a:xfrm>
            <a:off x="395536" y="260648"/>
            <a:ext cx="5273842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Мама\загадки-добавлялки на звук с_page-000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1556" b="98074" l="0" r="100000">
                        <a14:foregroundMark x1="25039" y1="56593" x2="25039" y2="565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032"/>
          <a:stretch/>
        </p:blipFill>
        <p:spPr bwMode="auto">
          <a:xfrm>
            <a:off x="776170" y="908720"/>
            <a:ext cx="7591660" cy="605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755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ама\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055" r="307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2" descr="D:\Мама\загадки-добавлялки на звук с_page-0002 — копия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272"/>
          <a:stretch/>
        </p:blipFill>
        <p:spPr bwMode="auto">
          <a:xfrm>
            <a:off x="-468560" y="188640"/>
            <a:ext cx="6030909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Мама\загадки-добавлялки на звук с_page-0002 — копия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96"/>
          <a:stretch/>
        </p:blipFill>
        <p:spPr bwMode="auto">
          <a:xfrm>
            <a:off x="1259632" y="836713"/>
            <a:ext cx="7258801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236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ама\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055" r="307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2" descr="D:\Мама\загадки-добавлялки на звук с_page-0003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750"/>
          <a:stretch/>
        </p:blipFill>
        <p:spPr bwMode="auto">
          <a:xfrm>
            <a:off x="251520" y="404664"/>
            <a:ext cx="6009833" cy="115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https://yandex-images.clstorage.net/tdr4l7233/0454d1xz/xH-zE7TuTCGAd0_QfjCihOPqyEpQa9fkYIzB44wXNMB-E3RtEZSO4Mj5rP1ZJAd9xoNo-z_bxLSPdp0LsPyMUmFLplfhamnF8HcelM6UYyQi65yLhFqDxfDMtHNMEZISOTRSGtfTmecqPQltjGEj_CI3vpiu-rSxHgLIHGAeCwf2nPIhtYw9p8H1nXfOs6Lmc8lvC7EKcCY1rKPUmcJyYvmkYtkV0IvUKDxoLDzR8JqQFe5pKCkEQI8DiH3xnluXhT9D01fufQfSVl3UvJMSxFFp34vSukBW161TtNszcaKoh-OZF8EZd_jv-V9OQWBag5QNu9hIV7HtEIgP8l4It8XNwCDFnU3WcmZeZC3AQrejyD2K8asANAedUrZ6A-Hw2RdBK2fxOvep7wnu7XOR6oOHvDvqSJWQfAJazgJt6JRH7oOiN2wshMGFHde8AkBFgNscWYDYYrXnLWIFGiDxUphH4EhEsdsXmd0YXU2zE2vzdfxo-lh0EnwjCG_QrDnX18yiEAWeDwQxBH2EjXDzNFK6DpqDuzIl5V8wpGnioVIZxgMpJcBLdDicS14sYkAoYSeM6GqJhdOsgTg8gg9KBQZN48JUT60FMjQf1gzgACRCyT2borkwJebvI0T5UlCwa4bRGnWTmxVp_BntTPNAWBEFrBmJ-WRwv-F6HbKeq6W3zmPx9u_fpzC1fXf8MeE0IJuPKRK483SlLkAGOhFR8Fm2Ewp1YGnXiF35ba8CMxuSNc0IW2unkT6iudzxzWul5P6D4_Z9r6bh1nwl_zCS5PLrjkjxWgI2V5xzZhowAzBbV3G6Z9MY58g-Gh8dQPP7k0ZvOYn7hbMds4nucq5Z9bXM4pBEfY8EYLUehC6wY2WRyh0IoZnQt8Td0TR6AXNyaXYzuBYgWMTan6vPf3GT-EBETUjb6WZAXfM7DDEuqKY1_iBSld2ct3JGfeUNQaKk4Jnty9Jrw-RUTQPVKfMC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60945"/>
            <a:ext cx="7933081" cy="515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645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ама\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055" r="307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2" descr="D:\Мама\загадки-добавлялки на звук с_page-0004 — копия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794" b="100000" l="3566" r="89627">
                        <a14:foregroundMark x1="10373" y1="40588" x2="10373" y2="40588"/>
                        <a14:foregroundMark x1="7942" y1="41765" x2="7942" y2="41765"/>
                        <a14:foregroundMark x1="34684" y1="28824" x2="34684" y2="288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891"/>
          <a:stretch/>
        </p:blipFill>
        <p:spPr bwMode="auto">
          <a:xfrm>
            <a:off x="1475655" y="836712"/>
            <a:ext cx="6419717" cy="580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Мама\загадки-добавлялки на звук с_page-0004 — копия.jp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868"/>
          <a:stretch/>
        </p:blipFill>
        <p:spPr bwMode="auto">
          <a:xfrm>
            <a:off x="-540568" y="-99392"/>
            <a:ext cx="614686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526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ама\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055" r="3070"/>
          <a:stretch/>
        </p:blipFill>
        <p:spPr bwMode="auto">
          <a:xfrm>
            <a:off x="-794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2" descr="D:\Мама\загадки-добавлялки на звук с_page-0004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00"/>
          <a:stretch/>
        </p:blipFill>
        <p:spPr bwMode="auto">
          <a:xfrm>
            <a:off x="975480" y="1196752"/>
            <a:ext cx="6764872" cy="572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Мама\загадки-добавлялки на звук с_page-0004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70"/>
          <a:stretch/>
        </p:blipFill>
        <p:spPr bwMode="auto">
          <a:xfrm>
            <a:off x="2771800" y="-171400"/>
            <a:ext cx="658174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989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ама\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055" r="307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46" name="Picture 2" descr="D:\Мама\загадки-добавлялки на звук с_page-0006 — копия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47"/>
          <a:stretch/>
        </p:blipFill>
        <p:spPr bwMode="auto">
          <a:xfrm>
            <a:off x="1247" y="11266"/>
            <a:ext cx="665416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Мама\загадки-добавлялки на звук с_page-0006 — копия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84"/>
          <a:stretch/>
        </p:blipFill>
        <p:spPr bwMode="auto">
          <a:xfrm>
            <a:off x="1024417" y="1163394"/>
            <a:ext cx="6859952" cy="5713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820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ама\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055" r="307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170" name="Picture 2" descr="D:\Мама\загадки-добавлялки на звук с_page-0007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27"/>
          <a:stretch/>
        </p:blipFill>
        <p:spPr bwMode="auto">
          <a:xfrm>
            <a:off x="1187624" y="372072"/>
            <a:ext cx="7692116" cy="655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Мама\загадки-добавлялки на звук с_page-0007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366"/>
          <a:stretch/>
        </p:blipFill>
        <p:spPr bwMode="auto">
          <a:xfrm>
            <a:off x="4427984" y="116632"/>
            <a:ext cx="5475797" cy="122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376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ама\1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 t="2055" r="3070"/>
          <a:stretch/>
        </p:blipFill>
        <p:spPr bwMode="auto">
          <a:xfrm>
            <a:off x="-23866" y="-33568"/>
            <a:ext cx="9144000" cy="68915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194" name="Picture 2" descr="D:\Мама\загадки-добавлялки на звук с_page-0008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340"/>
          <a:stretch/>
        </p:blipFill>
        <p:spPr bwMode="auto">
          <a:xfrm>
            <a:off x="-58905" y="24090"/>
            <a:ext cx="5650779" cy="124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Мама\загадки-добавлялки на звук с_page-0008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8"/>
          <a:stretch/>
        </p:blipFill>
        <p:spPr bwMode="auto">
          <a:xfrm>
            <a:off x="1826587" y="1268760"/>
            <a:ext cx="5913765" cy="546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723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СЛОВА-ДВОЙНЯШКИ</dc:title>
  <dc:creator>Пользователь Windows</dc:creator>
  <cp:lastModifiedBy>Пользователь Windows</cp:lastModifiedBy>
  <cp:revision>11</cp:revision>
  <dcterms:created xsi:type="dcterms:W3CDTF">2023-02-05T11:47:54Z</dcterms:created>
  <dcterms:modified xsi:type="dcterms:W3CDTF">2024-02-11T08:24:48Z</dcterms:modified>
</cp:coreProperties>
</file>