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036496" cy="5904656"/>
          </a:xfrm>
        </p:spPr>
        <p:txBody>
          <a:bodyPr>
            <a:normAutofit/>
          </a:bodyPr>
          <a:lstStyle/>
          <a:p>
            <a:pPr marL="182880"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«Вредоносные программы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</a:t>
            </a:r>
            <a:r>
              <a:rPr lang="ru-RU" sz="1600" dirty="0" smtClean="0"/>
              <a:t>Выполнила</a:t>
            </a:r>
            <a:r>
              <a:rPr lang="ru-RU" sz="1600" dirty="0" smtClean="0"/>
              <a:t>: Орлова С.В.</a:t>
            </a:r>
            <a:br>
              <a:rPr lang="ru-RU" sz="1600" dirty="0" smtClean="0"/>
            </a:br>
            <a:r>
              <a:rPr lang="ru-RU" sz="1600" dirty="0" smtClean="0"/>
              <a:t>                                                                            Учитель </a:t>
            </a:r>
            <a:r>
              <a:rPr lang="ru-RU" sz="1600" dirty="0" smtClean="0"/>
              <a:t>информатики</a:t>
            </a:r>
            <a:br>
              <a:rPr lang="ru-RU" sz="1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137173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901"/>
            <a:ext cx="6552728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McAfee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VirusScan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(производитель: «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McAfee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Associates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один из наиболее известных антивирусных пакетов. Очень хорошо удаляет вирусы, но 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VirusScan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хуже, чем у других пакетов, обстоят дела с обнаружением новых разновидностей файловых вирусов. Он легко и быстро устанавливается с использованием настроек по умолчанию, но его можно настроить и по собственному усмотрению. Вы можете сканировать все файлы или только программные, распространять или не распространять процедуру сканирования на сжатые файлы. Имеет много функций для работы с сетью Интернет.</a:t>
            </a:r>
          </a:p>
          <a:p>
            <a:endParaRPr lang="ru-RU" dirty="0"/>
          </a:p>
        </p:txBody>
      </p:sp>
      <p:pic>
        <p:nvPicPr>
          <p:cNvPr id="3" name="Рисунок 2" descr="Вырезка экрана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906" y="26901"/>
            <a:ext cx="1846293" cy="21779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43808" y="3068961"/>
            <a:ext cx="583264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Antiviral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Toolkit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(производитель: «Лаборатория Касперского»).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антивирус признан во всем мире как один из самых надежных. Несмотря на простоту в использовании он обладает всем необходимым арсеналом для борьбы с вирусами. Эвристический механизм, избыточное сканирование, сканирование архивов и упакованных файлов - это далеко не полный перечень его возможностей.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Лаборатория Касперского внимательно следит за появлением новых вирусов и своевременно выпускает обновления антивирусных баз. Имеется резидентный монитор для контроля за исполняемыми файлами.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Вырезка экрана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501008"/>
            <a:ext cx="1692622" cy="23580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115378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9275"/>
            <a:ext cx="4032448" cy="936104"/>
          </a:xfrm>
        </p:spPr>
        <p:txBody>
          <a:bodyPr/>
          <a:lstStyle/>
          <a:p>
            <a:pPr marL="0" indent="0" algn="ctr">
              <a:buNone/>
            </a:pP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Вредоносная программа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95536" y="1052736"/>
            <a:ext cx="5328592" cy="5256584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 жаргоне некоторых специалистов «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вирус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англ.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malware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malicious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software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«злонамеренное программное обеспечение») —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любое программное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обеспечение, предназначенное для получения несанкционированного доступа к вычислительным ресурсам самой ЭВМ или к информации, хранимой на ЭВМ, с целью несанкционированного использования ресурсов ЭВМ или причинения вреда (нанесения ущерба) владельцу информации, и/или владельцу ЭВМ, и/или владельцу сети ЭВМ, путём копирования, искажения, удаления или подмены информации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5" name="Объект 4" descr="Вырезка экрана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412776"/>
            <a:ext cx="2476500" cy="4114800"/>
          </a:xfrm>
        </p:spPr>
      </p:pic>
    </p:spTree>
    <p:extLst>
      <p:ext uri="{BB962C8B-B14F-4D97-AF65-F5344CB8AC3E}">
        <p14:creationId xmlns="" xmlns:p14="http://schemas.microsoft.com/office/powerpoint/2010/main" val="219907339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16633"/>
            <a:ext cx="8352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типами вредоносных программ являются: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7584" y="1556792"/>
            <a:ext cx="7272808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 Вирусы, черви, троянские и хакерские программы. Эта группа объединяет наиболее распространенные и опасные категории вредоносных программ. Защита от них обеспечивает минимально допустимый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безопасности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 Шпионское,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рекламное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программное обеспечение, программы скрытого дозвона. Данная группа объеди­няет в себе потенциально опасное программное обеспе­чение, которое может причинить неудобство пользова­телю или даже нанести значительный ущерб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Потенциально опасное программное обеспечение. Эта группа включает программы, которые не являются вредоносными или опасными, однако при некотором стечении обстоятельств могут быть использованы для нанесения вреда вашему компьютеру.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682894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Вырезка экрана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59138"/>
            <a:ext cx="2176572" cy="2049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131840" y="692696"/>
            <a:ext cx="55446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данной категории относятся программы, распространяющие свои копии по ресурсам локального компьютера с целью: последующего запуска своего кода при каких-либо действиях пользователя, дальнейшего внедрения в другие ресурсы компьютера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840" y="179069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Классические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компьютерные вирусы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Вырезка экрана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719" y="3933055"/>
            <a:ext cx="1968705" cy="21982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3533386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Троянские программы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4221089"/>
            <a:ext cx="56166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данную категорию входят программы, осуществляющие различные несанкционированные пользователем действия: сбор информации и ее передачу злоумышленнику, ее разрушение или злонамеренную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модификацию, нарушение работоспособности компьютера, использование ресурсов компьютера в неблаговидных целях.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08626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08985"/>
            <a:ext cx="4248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Сетевые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черви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1052735"/>
            <a:ext cx="48965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К</a:t>
            </a:r>
            <a:r>
              <a:rPr lang="ru-RU" dirty="0"/>
              <a:t> </a:t>
            </a:r>
            <a:r>
              <a:rPr lang="ru-RU" b="1" dirty="0"/>
              <a:t>данной</a:t>
            </a:r>
            <a:r>
              <a:rPr lang="ru-RU" dirty="0"/>
              <a:t> </a:t>
            </a:r>
            <a:r>
              <a:rPr lang="ru-RU" b="1" dirty="0"/>
              <a:t>категории</a:t>
            </a:r>
            <a:r>
              <a:rPr lang="ru-RU" dirty="0"/>
              <a:t> </a:t>
            </a:r>
            <a:r>
              <a:rPr lang="ru-RU" b="1" dirty="0"/>
              <a:t>относятся</a:t>
            </a:r>
            <a:r>
              <a:rPr lang="ru-RU" dirty="0"/>
              <a:t> </a:t>
            </a:r>
            <a:r>
              <a:rPr lang="ru-RU" b="1" dirty="0"/>
              <a:t>программы</a:t>
            </a:r>
            <a:r>
              <a:rPr lang="ru-RU" dirty="0"/>
              <a:t>, </a:t>
            </a:r>
            <a:r>
              <a:rPr lang="ru-RU" b="1" dirty="0"/>
              <a:t>распространяющие</a:t>
            </a:r>
            <a:r>
              <a:rPr lang="ru-RU" dirty="0"/>
              <a:t> </a:t>
            </a:r>
            <a:r>
              <a:rPr lang="ru-RU" b="1" dirty="0"/>
              <a:t>свои</a:t>
            </a:r>
            <a:r>
              <a:rPr lang="ru-RU" dirty="0"/>
              <a:t> </a:t>
            </a:r>
            <a:r>
              <a:rPr lang="ru-RU" b="1" dirty="0"/>
              <a:t>копии</a:t>
            </a:r>
            <a:r>
              <a:rPr lang="ru-RU" dirty="0"/>
              <a:t> по локальным и/или глобальным сетям с целью: </a:t>
            </a:r>
            <a:endParaRPr lang="ru-RU" dirty="0" smtClean="0"/>
          </a:p>
          <a:p>
            <a:pPr marL="285750" indent="-285750">
              <a:buFont typeface="Arial" charset="0"/>
              <a:buChar char="•"/>
            </a:pPr>
            <a:r>
              <a:rPr lang="ru-RU" dirty="0" smtClean="0"/>
              <a:t>проникновения </a:t>
            </a:r>
            <a:r>
              <a:rPr lang="ru-RU" dirty="0"/>
              <a:t>на удаленные компьютеры; </a:t>
            </a:r>
            <a:endParaRPr lang="ru-RU" dirty="0" smtClean="0"/>
          </a:p>
          <a:p>
            <a:pPr marL="285750" indent="-285750">
              <a:buFont typeface="Arial" charset="0"/>
              <a:buChar char="•"/>
            </a:pPr>
            <a:r>
              <a:rPr lang="ru-RU" dirty="0" smtClean="0"/>
              <a:t>запуска</a:t>
            </a:r>
            <a:r>
              <a:rPr lang="ru-RU" dirty="0"/>
              <a:t> </a:t>
            </a:r>
            <a:r>
              <a:rPr lang="ru-RU" b="1" dirty="0"/>
              <a:t>своей</a:t>
            </a:r>
            <a:r>
              <a:rPr lang="ru-RU" dirty="0"/>
              <a:t> </a:t>
            </a:r>
            <a:r>
              <a:rPr lang="ru-RU" b="1" dirty="0"/>
              <a:t>копии</a:t>
            </a:r>
            <a:r>
              <a:rPr lang="ru-RU" dirty="0"/>
              <a:t> на удаленном </a:t>
            </a:r>
            <a:r>
              <a:rPr lang="ru-RU" dirty="0" smtClean="0"/>
              <a:t>компьютере;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/>
              <a:t>д</a:t>
            </a:r>
            <a:r>
              <a:rPr lang="ru-RU" dirty="0" smtClean="0"/>
              <a:t>альнейшее распространение на другие компьютеры сети;</a:t>
            </a:r>
          </a:p>
          <a:p>
            <a:pPr marL="285750" indent="-285750">
              <a:buFont typeface="Arial" charset="0"/>
              <a:buChar char="•"/>
            </a:pPr>
            <a:endParaRPr lang="ru-RU" dirty="0" smtClean="0"/>
          </a:p>
          <a:p>
            <a:pPr marL="285750" indent="-285750">
              <a:buFont typeface="Arial" charset="0"/>
              <a:buChar char="•"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47764" y="3732019"/>
            <a:ext cx="5112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вредоносные программы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221088"/>
            <a:ext cx="2096806" cy="17492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653137"/>
            <a:ext cx="2155953" cy="13859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268760"/>
            <a:ext cx="2592288" cy="19442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270247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332656"/>
            <a:ext cx="5040560" cy="576063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Классификация </a:t>
            </a:r>
            <a:r>
              <a:rPr lang="ru-RU" dirty="0" smtClean="0"/>
              <a:t>вирусов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79512" y="1052736"/>
            <a:ext cx="6264696" cy="458458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Один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авторитетнейших «ВИРУСОЛОГОВ» страны Евгений Касперский предлагает условно классифицировать вирусы по следующим признакам:</a:t>
            </a:r>
          </a:p>
          <a:p>
            <a:pPr marL="342900" indent="-342900" algn="ctr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среде обитания;</a:t>
            </a:r>
          </a:p>
          <a:p>
            <a:pPr marL="342900" indent="-342900" algn="ctr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способу заражения  среды обитания;</a:t>
            </a:r>
          </a:p>
          <a:p>
            <a:pPr marL="342900" indent="-342900" algn="ctr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дедуктивным возможностям;</a:t>
            </a:r>
          </a:p>
          <a:p>
            <a:pPr marL="342900" indent="-342900" algn="ctr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особенностям алгоритма вируса;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Вырезка экрана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340769"/>
            <a:ext cx="1589931" cy="23035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6476194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064896" cy="936104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признаки заражения компьютера: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196752"/>
            <a:ext cx="864096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 на монитор компьютера сообщений или изображений, не предусмотренных действиями пользователя или действия программ в данный момент;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произвольных звуковых сигналов;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произвольный запуск программ;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сообщение сетевого экрана, если такой есть в наличии, 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несанкционированно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обращении незнакомых программ к ресурсам в сети;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друзья или знакомые сообщают вам о получении писем от вас, которые вы не отправляли;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друзья или знакомые жалуются, что вы присылаете им письма с вирусами;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 часто зависает, присутствуют постоянные сбои при работе программ;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компьютер медленно работает при запуске некоторых программ;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компьютер зависает на несколько секунд, потом работа продолжается в обычном режиме;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операционная система загружается долго или вообще не грузится;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пропадают файлы или каталоги;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искажается информация в некоторых файлах или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каталогах и др.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37010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Вырезка экрана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-459432"/>
            <a:ext cx="9787648" cy="73174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884625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624" y="0"/>
            <a:ext cx="8918376" cy="90872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антивирусных программ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332657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выборе антивирусной программы необходимо учитывать не только процент обнаружения вирусов, но и способность обнаруживать новые вирусы, количество вирусов в антивирусной базе, частоту ее обновления, наличие дополнительных функций.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2037040"/>
            <a:ext cx="72728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Norton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AntiVirus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4.0 и 5.0 (производитель: «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Symantec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наиболее известных и популярных антивирусов. Процент распознавания вирусов очень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высокий.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программе используется механизм, который позволяет распознавать новые неизвестные вирусы.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интерфейсе программы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Norton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AntiVirus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имеется функция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LiveUpdate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позволяющая щелчком на одной-единственной кнопке обновлять через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Web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 программу, так и набор сигнатур вирусов. Мастер по борьбе с вирусами выдает подробную информацию об обнаруженном вирусе, а также предоставляет вам возможность выбора: удалять вирус либо в автоматическом режиме, либо более осмотрительно, посредством пошаговой процедуры, которая позволяет увидеть каждое из выполняемых в процессе удаления действий.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Антивирусные базы обновляются очень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часто.</a:t>
            </a:r>
            <a:endParaRPr lang="ru-RU" dirty="0"/>
          </a:p>
        </p:txBody>
      </p:sp>
      <p:pic>
        <p:nvPicPr>
          <p:cNvPr id="6" name="Рисунок 5" descr="Вырезка экрана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351" y="2204865"/>
            <a:ext cx="1329644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0855482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124</TotalTime>
  <Words>567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 «Вредоносные программы»                             Выполнила: Орлова С.В.                                                                             Учитель информатики  </vt:lpstr>
      <vt:lpstr>Вредоносная программа</vt:lpstr>
      <vt:lpstr>Слайд 3</vt:lpstr>
      <vt:lpstr>Слайд 4</vt:lpstr>
      <vt:lpstr>Слайд 5</vt:lpstr>
      <vt:lpstr>     Классификация вирусов</vt:lpstr>
      <vt:lpstr>Основные признаки заражения компьютера:</vt:lpstr>
      <vt:lpstr>Слайд 8</vt:lpstr>
      <vt:lpstr>Примеры антивирусных программ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теме «Вредоносные программы» </dc:title>
  <cp:lastModifiedBy>Светлана</cp:lastModifiedBy>
  <cp:revision>25</cp:revision>
  <dcterms:modified xsi:type="dcterms:W3CDTF">2024-02-11T08:50:30Z</dcterms:modified>
</cp:coreProperties>
</file>