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72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2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22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7474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98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9349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342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166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34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83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47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785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68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2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0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44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A235F-C27E-4282-805E-9483D9AEF2ED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13293A-278C-4ADC-908D-8CFCD8AF8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7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ГДОУ ЛНР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Ровеньковский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ясли-сад комбинированного вида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Журавушка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7600" y="4246880"/>
            <a:ext cx="7640320" cy="1010920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Производственная гимнастика 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«Здоровые решения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5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360" y="609600"/>
            <a:ext cx="11236960" cy="1849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/>
              <a:t>« ЗДОРОВЬЕ </a:t>
            </a:r>
            <a:r>
              <a:rPr lang="ru-RU" sz="2400" b="1" dirty="0" smtClean="0"/>
              <a:t>СОТРУДНИКА - </a:t>
            </a:r>
            <a:r>
              <a:rPr lang="ru-RU" sz="2400" b="1" dirty="0"/>
              <a:t>ЭТО НЕ </a:t>
            </a:r>
            <a:r>
              <a:rPr lang="ru-RU" sz="2400" b="1" dirty="0" smtClean="0"/>
              <a:t>ДАННОСТЬ, А </a:t>
            </a:r>
            <a:r>
              <a:rPr lang="ru-RU" sz="2400" b="1" dirty="0"/>
              <a:t>РЕЗУЛЬТАТ</a:t>
            </a:r>
            <a:br>
              <a:rPr lang="ru-RU" sz="2400" b="1" dirty="0"/>
            </a:br>
            <a:r>
              <a:rPr lang="ru-RU" sz="2400" b="1" dirty="0"/>
              <a:t>СОЗНАТЕЛЬНОГО ПОВЕДЕНИЯ КАЖДОГО ЧЕЛОВЕКА И ВСЕХ В</a:t>
            </a:r>
            <a:br>
              <a:rPr lang="ru-RU" sz="2400" b="1" dirty="0"/>
            </a:br>
            <a:r>
              <a:rPr lang="ru-RU" sz="2400" b="1" dirty="0"/>
              <a:t>ОБЩЕСТВЕ»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60" y="1910080"/>
            <a:ext cx="7599680" cy="4947920"/>
          </a:xfrm>
        </p:spPr>
      </p:pic>
    </p:spTree>
    <p:extLst>
      <p:ext uri="{BB962C8B-B14F-4D97-AF65-F5344CB8AC3E}">
        <p14:creationId xmlns:p14="http://schemas.microsoft.com/office/powerpoint/2010/main" val="8438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92538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СОХРАНЕНИЮ И УКРЕПЛЕНИЮ </a:t>
            </a:r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ЗДОРОВЬЯ ЧЕЛОВЕКА,</a:t>
            </a: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СПОСОБСТВУЮТ ЗАНЯТИЯ НА СТЕП – ПЛАТФОРМЕ. ОНИ</a:t>
            </a:r>
            <a:b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ФОРМИРУЮТ ПРИВЫЧКУ ЗДОРОВОГО ОБРАЗА ЖИЗНИ,</a:t>
            </a:r>
            <a:b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СПОСОБСТВУЮТ </a:t>
            </a:r>
            <a:r>
              <a:rPr lang="ru-RU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ВОСПИТАНИЮ ПОТРЕБНОСТИ </a:t>
            </a: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b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ДВИЖЕНИИ НА ОСНОВЕ « МЫШЕЧНОЙ РАДОСТИ»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769872"/>
            <a:ext cx="5032586" cy="3774439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684" y="2756695"/>
            <a:ext cx="5050155" cy="3787616"/>
          </a:xfrm>
        </p:spPr>
      </p:pic>
    </p:spTree>
    <p:extLst>
      <p:ext uri="{BB962C8B-B14F-4D97-AF65-F5344CB8AC3E}">
        <p14:creationId xmlns:p14="http://schemas.microsoft.com/office/powerpoint/2010/main" val="208678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1762">
            <a:off x="487161" y="2425810"/>
            <a:ext cx="5179723" cy="388479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3520"/>
            <a:ext cx="11128586" cy="17272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СТЕП- АЭРОБИКА – ЭТО ЗАНЯТИЕ СО СПЕЦИАЛЬНОЙ СТЕП-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ПЛАТФОРМОЙ. СТЕП-ПЛАТФОРМА – ЭТО НЕБОЛЬШАЯ СТУПЕНЬКА,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ПРИПОДНЯТАЯ ПЛАТФОРМА, НАЗВАНИЕ КОТОРОЙ ПРОИЗОШЛО ОТ</a:t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АНГЛИЙСКОГО СЛОВА « STEP» - ШАГ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8916">
            <a:off x="6316773" y="2250920"/>
            <a:ext cx="5350877" cy="4013158"/>
          </a:xfrm>
        </p:spPr>
      </p:pic>
    </p:spTree>
    <p:extLst>
      <p:ext uri="{BB962C8B-B14F-4D97-AF65-F5344CB8AC3E}">
        <p14:creationId xmlns:p14="http://schemas.microsoft.com/office/powerpoint/2010/main" val="38477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10417386" cy="1930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основном, в степ-аэробике используются естественные движения человека, который поднимается по лестнице и спускается с нее. Это очень эффективные упражнения, которые дают высокую тренировочную нагрузку на сердечную мышцу, на мышцы бедер и ягодиц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360" y="2567305"/>
            <a:ext cx="7447042" cy="3879850"/>
          </a:xfrm>
        </p:spPr>
      </p:pic>
    </p:spTree>
    <p:extLst>
      <p:ext uri="{BB962C8B-B14F-4D97-AF65-F5344CB8AC3E}">
        <p14:creationId xmlns:p14="http://schemas.microsoft.com/office/powerpoint/2010/main" val="316687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934" y="6096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1686560"/>
            <a:ext cx="7055620" cy="4734560"/>
          </a:xfrm>
        </p:spPr>
      </p:pic>
    </p:spTree>
    <p:extLst>
      <p:ext uri="{BB962C8B-B14F-4D97-AF65-F5344CB8AC3E}">
        <p14:creationId xmlns:p14="http://schemas.microsoft.com/office/powerpoint/2010/main" val="284992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</TotalTime>
  <Words>83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ГДОУ ЛНР «Ровеньковский ясли-сад комбинированного вида «Журавушка»</vt:lpstr>
      <vt:lpstr>« ЗДОРОВЬЕ СОТРУДНИКА - ЭТО НЕ ДАННОСТЬ, А РЕЗУЛЬТАТ СОЗНАТЕЛЬНОГО ПОВЕДЕНИЯ КАЖДОГО ЧЕЛОВЕКА И ВСЕХ В ОБЩЕСТВЕ»</vt:lpstr>
      <vt:lpstr>СОХРАНЕНИЮ И УКРЕПЛЕНИЮ ЗДОРОВЬЯ ЧЕЛОВЕКА, СПОСОБСТВУЮТ ЗАНЯТИЯ НА СТЕП – ПЛАТФОРМЕ. ОНИ ФОРМИРУЮТ ПРИВЫЧКУ ЗДОРОВОГО ОБРАЗА ЖИЗНИ, СПОСОБСТВУЮТ ВОСПИТАНИЮ ПОТРЕБНОСТИ В ДВИЖЕНИИ НА ОСНОВЕ « МЫШЕЧНОЙ РАДОСТИ»</vt:lpstr>
      <vt:lpstr>СТЕП- АЭРОБИКА – ЭТО ЗАНЯТИЕ СО СПЕЦИАЛЬНОЙ СТЕП- ПЛАТФОРМОЙ. СТЕП-ПЛАТФОРМА – ЭТО НЕБОЛЬШАЯ СТУПЕНЬКА, ПРИПОДНЯТАЯ ПЛАТФОРМА, НАЗВАНИЕ КОТОРОЙ ПРОИЗОШЛО ОТ АНГЛИЙСКОГО СЛОВА « STEP» - ШАГ.. </vt:lpstr>
      <vt:lpstr>В основном, в степ-аэробике используются естественные движения человека, который поднимается по лестнице и спускается с нее. Это очень эффективные упражнения, которые дают высокую тренировочную нагрузку на сердечную мышцу, на мышцы бедер и ягодиц.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ГДОУ ЛНР «Ровеньковский ясли-сад комбинированного вида «Журавушка»</dc:title>
  <dc:creator>Аня</dc:creator>
  <cp:lastModifiedBy>Аня</cp:lastModifiedBy>
  <cp:revision>6</cp:revision>
  <dcterms:created xsi:type="dcterms:W3CDTF">2023-03-27T14:45:56Z</dcterms:created>
  <dcterms:modified xsi:type="dcterms:W3CDTF">2023-03-27T16:07:20Z</dcterms:modified>
</cp:coreProperties>
</file>