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81" r:id="rId4"/>
    <p:sldId id="263" r:id="rId5"/>
    <p:sldId id="269" r:id="rId6"/>
    <p:sldId id="267" r:id="rId7"/>
    <p:sldId id="282" r:id="rId8"/>
    <p:sldId id="264" r:id="rId9"/>
    <p:sldId id="283" r:id="rId10"/>
    <p:sldId id="277" r:id="rId11"/>
    <p:sldId id="279" r:id="rId12"/>
    <p:sldId id="280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0"/>
  </p:normalViewPr>
  <p:slideViewPr>
    <p:cSldViewPr>
      <p:cViewPr varScale="1">
        <p:scale>
          <a:sx n="82" d="100"/>
          <a:sy n="82" d="100"/>
        </p:scale>
        <p:origin x="1459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F8D2B-A885-4CEF-A62F-80CABE714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3DF2A-4BBA-4472-9E2C-DFC05759AF0C}" type="datetimeFigureOut">
              <a:rPr lang="ru-RU"/>
              <a:pPr>
                <a:defRPr/>
              </a:pPr>
              <a:t>11.02.2024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3484E-BD02-460A-8BCE-52FA5D8B3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808F5-247D-4A6B-991E-8C154B63D084}" type="datetimeFigureOut">
              <a:rPr lang="ru-RU"/>
              <a:pPr>
                <a:defRPr/>
              </a:pPr>
              <a:t>11.02.2024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AF60C-31CA-46E4-ADB1-AB67A3CF7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918A8-E460-4B78-90A3-FE8491F35501}" type="datetimeFigureOut">
              <a:rPr lang="ru-RU"/>
              <a:pPr>
                <a:defRPr/>
              </a:pPr>
              <a:t>11.02.2024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CD80E-6197-4E3E-8ABF-97390C4CF2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154B7-A128-4F52-8E12-B3058D2866FE}" type="datetimeFigureOut">
              <a:rPr lang="ru-RU"/>
              <a:pPr>
                <a:defRPr/>
              </a:pPr>
              <a:t>11.02.2024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4ACFB-6D20-454E-B0DB-A1B0E7098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9E8D8-4E80-4952-9305-A6464AD9EE30}" type="datetimeFigureOut">
              <a:rPr lang="ru-RU"/>
              <a:pPr>
                <a:defRPr/>
              </a:pPr>
              <a:t>11.02.2024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BEB8E-1ADA-4797-8E07-201D94FC9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D96AE-7460-4C77-B695-CA6897B4CB74}" type="datetimeFigureOut">
              <a:rPr lang="ru-RU"/>
              <a:pPr>
                <a:defRPr/>
              </a:pPr>
              <a:t>11.02.2024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0F1C6-48E1-401A-AF5D-8F93C52CF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D8FFD-7A53-46F2-9B56-4ED2B082B87F}" type="datetimeFigureOut">
              <a:rPr lang="ru-RU"/>
              <a:pPr>
                <a:defRPr/>
              </a:pPr>
              <a:t>11.02.2024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610FD-6075-4EFE-8D9A-371A69E715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8E889-520F-4FA7-8C69-998C0D4BC5DE}" type="datetimeFigureOut">
              <a:rPr lang="ru-RU"/>
              <a:pPr>
                <a:defRPr/>
              </a:pPr>
              <a:t>11.02.2024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F32AE-9AA6-419E-AADA-1FC951E12D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AC0D4-D849-408F-B173-2F19D712231A}" type="datetimeFigureOut">
              <a:rPr lang="ru-RU"/>
              <a:pPr>
                <a:defRPr/>
              </a:pPr>
              <a:t>11.02.2024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C2B08-756D-49F8-8BAD-CE88C6316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2DDD7-A07A-4188-9996-B2B8874469DB}" type="datetimeFigureOut">
              <a:rPr lang="ru-RU"/>
              <a:pPr>
                <a:defRPr/>
              </a:pPr>
              <a:t>11.02.2024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40164-0C20-4C23-9191-7780F3419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8A7B6-1FEA-462A-A031-417E5B331313}" type="datetimeFigureOut">
              <a:rPr lang="ru-RU"/>
              <a:pPr>
                <a:defRPr/>
              </a:pPr>
              <a:t>11.02.2024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9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0F896E4-831A-49C5-81DA-F3E6802041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63266E9-DA4C-4D03-BF9C-53DEA4F3D4AA}" type="datetimeFigureOut">
              <a:rPr lang="ru-RU"/>
              <a:pPr>
                <a:defRPr/>
              </a:pPr>
              <a:t>11.02.2024</a:t>
            </a:fld>
            <a:endParaRPr lang="ru-RU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465263"/>
            <a:ext cx="7886700" cy="471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31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92100"/>
            <a:ext cx="78867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7;&#1086;&#1092;&#1080;&#1103;\Desktop\&#1064;&#1082;&#1086;&#1083;&#1072;%2030!\&#1060;&#1080;&#1079;&#1082;&#1091;&#1083;&#1100;&#1090;&#1084;&#1080;&#1085;&#1091;&#1090;&#1082;&#1072;\&#1050;&#1072;&#1087;&#1080;&#1090;&#1072;&#1085;%20&#1050;&#1088;&#1072;&#1073;_%20_&#1044;&#1077;&#1083;&#1072;&#1081;%20&#1090;&#1072;&#1082;!_%20(&#1060;&#1080;&#1079;&#1084;&#1080;&#1085;&#1091;&#1090;&#1082;&#1072;%20&#1076;&#1083;&#1103;%20&#1076;&#1077;&#1090;&#1077;&#1081;)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11188" y="2276475"/>
            <a:ext cx="7772400" cy="2387600"/>
          </a:xfrm>
        </p:spPr>
        <p:txBody>
          <a:bodyPr/>
          <a:lstStyle/>
          <a:p>
            <a:pPr eaLnBrk="1" hangingPunct="1"/>
            <a:r>
              <a:rPr lang="ru-RU" b="1">
                <a:latin typeface="Times New Roman" pitchFamily="18" charset="0"/>
                <a:cs typeface="Times New Roman" pitchFamily="18" charset="0"/>
              </a:rPr>
              <a:t>Урок русского языка </a:t>
            </a:r>
            <a:b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1267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088" y="333375"/>
            <a:ext cx="7200900" cy="1223963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Упражнение 77.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с. 92</a:t>
            </a:r>
          </a:p>
        </p:txBody>
      </p:sp>
      <p:pic>
        <p:nvPicPr>
          <p:cNvPr id="24578" name="Picture 2" descr="http://333v.ru/uploads/73/73e52f4b78f4cd22a9e6a8a3c58a25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989138"/>
            <a:ext cx="6681788" cy="4176712"/>
          </a:xfrm>
          <a:prstGeom prst="rect">
            <a:avLst/>
          </a:prstGeom>
          <a:ln w="5715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0438" y="1906588"/>
            <a:ext cx="6753225" cy="4470400"/>
          </a:xfrm>
          <a:prstGeom prst="rect">
            <a:avLst/>
          </a:prstGeom>
          <a:ln w="57150">
            <a:solidFill>
              <a:srgbClr val="7030A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229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00113" y="333375"/>
            <a:ext cx="7200900" cy="1008063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Проверь!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68313" y="2133600"/>
            <a:ext cx="84248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Написал (в чём?) в тетрадке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6263" y="3421063"/>
            <a:ext cx="7848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Растут (на чём?) на грядке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00113" y="333375"/>
            <a:ext cx="7200900" cy="1008063"/>
          </a:xfrm>
          <a:prstGeom prst="roundRect">
            <a:avLst/>
          </a:prstGeom>
          <a:solidFill>
            <a:srgbClr val="92D05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Проверь!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68313" y="2133600"/>
            <a:ext cx="78486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7030A0"/>
                </a:solidFill>
                <a:latin typeface="Calibri" pitchFamily="34" charset="0"/>
              </a:rPr>
              <a:t> тетрадке- тетради, тетрадочка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9900" y="4251325"/>
            <a:ext cx="78501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7030A0"/>
                </a:solidFill>
                <a:latin typeface="Calibri" pitchFamily="34" charset="0"/>
              </a:rPr>
              <a:t> грядке- гряда, грядочка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825" y="333375"/>
            <a:ext cx="8424863" cy="5616575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7030A0"/>
                </a:solidFill>
              </a:rPr>
              <a:t>Парный согласный проверяй,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rgbClr val="7030A0"/>
                </a:solidFill>
              </a:rPr>
              <a:t>рядом с гласным подставляй!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00113" y="333375"/>
            <a:ext cx="7200900" cy="1008063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Домашнее задание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42988" y="1670050"/>
            <a:ext cx="70580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Упр. 78. с. 92-93</a:t>
            </a:r>
          </a:p>
        </p:txBody>
      </p:sp>
      <p:pic>
        <p:nvPicPr>
          <p:cNvPr id="14342" name="Picture 2" descr="http://www.antoshka-toys.ru/kiwi-public-data/Kiwi_Img/58eea03bec16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513" y="2619375"/>
            <a:ext cx="423862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536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00113" y="404813"/>
            <a:ext cx="7200900" cy="100806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Итог урока</a:t>
            </a:r>
          </a:p>
        </p:txBody>
      </p:sp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755650" y="2060575"/>
            <a:ext cx="799306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познакомился…</a:t>
            </a:r>
          </a:p>
          <a:p>
            <a:r>
              <a:rPr lang="ru-RU" sz="5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Я узнал(а) что он…</a:t>
            </a: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550" y="333375"/>
            <a:ext cx="7200900" cy="1008063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Настрой на урок</a:t>
            </a:r>
          </a:p>
        </p:txBody>
      </p:sp>
      <p:sp>
        <p:nvSpPr>
          <p:cNvPr id="3077" name="Прямоугольник 4"/>
          <p:cNvSpPr>
            <a:spLocks noChangeArrowheads="1"/>
          </p:cNvSpPr>
          <p:nvPr/>
        </p:nvSpPr>
        <p:spPr bwMode="auto">
          <a:xfrm>
            <a:off x="611188" y="1557338"/>
            <a:ext cx="79216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уроке наши глаза внимательно</a:t>
            </a:r>
            <a:br>
              <a:rPr lang="ru-RU" sz="4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Смотрят и все … (видят).</a:t>
            </a:r>
            <a:br>
              <a:rPr lang="ru-RU" sz="4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Уши внимательно слушают</a:t>
            </a:r>
            <a:br>
              <a:rPr lang="ru-RU" sz="4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всё …(слышат).</a:t>
            </a:r>
            <a:br>
              <a:rPr lang="ru-RU" sz="4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Голова хорошо … (думает).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755650" y="404813"/>
            <a:ext cx="7772400" cy="2387600"/>
          </a:xfrm>
        </p:spPr>
        <p:txBody>
          <a:bodyPr/>
          <a:lstStyle/>
          <a:p>
            <a:pPr eaLnBrk="1" hangingPunct="1"/>
            <a:r>
              <a:rPr lang="ru-RU" sz="4900" b="1" dirty="0">
                <a:latin typeface="Times New Roman" pitchFamily="18" charset="0"/>
                <a:cs typeface="Times New Roman" pitchFamily="18" charset="0"/>
              </a:rPr>
              <a:t>Десятое февраля</a:t>
            </a:r>
            <a:br>
              <a:rPr lang="ru-RU" sz="49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latin typeface="Times New Roman" pitchFamily="18" charset="0"/>
                <a:cs typeface="Times New Roman" pitchFamily="18" charset="0"/>
              </a:rPr>
              <a:t>Классная работа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4100" name="Рисунок 6" descr="img3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800" y="2276475"/>
            <a:ext cx="8966200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00113" y="333375"/>
            <a:ext cx="7200900" cy="1008063"/>
          </a:xfrm>
          <a:prstGeom prst="roundRect">
            <a:avLst/>
          </a:prstGeom>
          <a:solidFill>
            <a:srgbClr val="92D05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Словарная работа</a:t>
            </a:r>
          </a:p>
        </p:txBody>
      </p:sp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900113" y="1916113"/>
            <a:ext cx="74168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7030A0"/>
                </a:solidFill>
                <a:latin typeface="Calibri" pitchFamily="34" charset="0"/>
              </a:rPr>
              <a:t>Салат из свёклы, морковки, картошки….</a:t>
            </a:r>
          </a:p>
        </p:txBody>
      </p:sp>
      <p:pic>
        <p:nvPicPr>
          <p:cNvPr id="3074" name="Picture 2" descr="http://rolli-elf.ru/wp-content/uploads/2016/02/5f34022a5d6c60653ad41545c523ab3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633538"/>
            <a:ext cx="6743700" cy="4038600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8" name="Скругленный прямоугольник 7"/>
          <p:cNvSpPr/>
          <p:nvPr/>
        </p:nvSpPr>
        <p:spPr>
          <a:xfrm>
            <a:off x="923925" y="327025"/>
            <a:ext cx="7200900" cy="1008063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7030A0"/>
                </a:solidFill>
              </a:rPr>
              <a:t>В</a:t>
            </a:r>
            <a:r>
              <a:rPr lang="ru-RU" sz="4800" b="1" dirty="0">
                <a:solidFill>
                  <a:srgbClr val="FF0000"/>
                </a:solidFill>
              </a:rPr>
              <a:t>И</a:t>
            </a:r>
            <a:r>
              <a:rPr lang="ru-RU" sz="4800" b="1" dirty="0">
                <a:solidFill>
                  <a:srgbClr val="7030A0"/>
                </a:solidFill>
              </a:rPr>
              <a:t>Н</a:t>
            </a:r>
            <a:r>
              <a:rPr lang="ru-RU" sz="4800" b="1" dirty="0">
                <a:solidFill>
                  <a:srgbClr val="FF0000"/>
                </a:solidFill>
              </a:rPr>
              <a:t>Е</a:t>
            </a:r>
            <a:r>
              <a:rPr lang="ru-RU" sz="4800" b="1" dirty="0">
                <a:solidFill>
                  <a:srgbClr val="7030A0"/>
                </a:solidFill>
              </a:rPr>
              <a:t>ГРЕ</a:t>
            </a:r>
            <a:r>
              <a:rPr lang="ru-RU" sz="4800" b="1" dirty="0">
                <a:solidFill>
                  <a:srgbClr val="FF0000"/>
                </a:solidFill>
              </a:rPr>
              <a:t>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00113" y="333375"/>
            <a:ext cx="7200900" cy="1008063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Тема урока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87450" y="2276475"/>
            <a:ext cx="62642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Предложный падеж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00113" y="333375"/>
            <a:ext cx="7200900" cy="1008063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Цель урока</a:t>
            </a:r>
          </a:p>
        </p:txBody>
      </p:sp>
      <p:sp>
        <p:nvSpPr>
          <p:cNvPr id="7173" name="TextBox 6"/>
          <p:cNvSpPr txBox="1">
            <a:spLocks noChangeArrowheads="1"/>
          </p:cNvSpPr>
          <p:nvPr/>
        </p:nvSpPr>
        <p:spPr bwMode="auto">
          <a:xfrm>
            <a:off x="827088" y="1916113"/>
            <a:ext cx="77057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7030A0"/>
                </a:solidFill>
                <a:latin typeface="Calibri" pitchFamily="34" charset="0"/>
              </a:rPr>
              <a:t>Узнать особенности….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39750" y="3429000"/>
            <a:ext cx="77041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0070C0"/>
                </a:solidFill>
                <a:latin typeface="Calibri" pitchFamily="34" charset="0"/>
              </a:rPr>
              <a:t>предложного падежа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>
                <a:latin typeface="Times New Roman" pitchFamily="18" charset="0"/>
                <a:cs typeface="Times New Roman" pitchFamily="18" charset="0"/>
              </a:rPr>
              <a:t>Предложный падеж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О ком? О чём? (В ком? В чём? </a:t>
            </a:r>
          </a:p>
          <a:p>
            <a:pPr algn="ctr" eaLnBrk="1" hangingPunct="1">
              <a:buFont typeface="Arial" charset="0"/>
              <a:buNone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На ком? На чём? )</a:t>
            </a:r>
          </a:p>
          <a:p>
            <a:pPr algn="ctr" eaLnBrk="1" hangingPunct="1">
              <a:buFont typeface="Arial" charset="0"/>
              <a:buNone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Могут быть только с предлогами: </a:t>
            </a:r>
            <a:r>
              <a:rPr lang="ru-RU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(об), в, на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и другими.</a:t>
            </a: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00113" y="333375"/>
            <a:ext cx="7200900" cy="1008063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</a:rPr>
              <a:t>Заполни таблицу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825" y="1543050"/>
            <a:ext cx="3600450" cy="100806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7030A0"/>
                </a:solidFill>
              </a:rPr>
              <a:t>падеж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825" y="2811463"/>
            <a:ext cx="3600450" cy="1235075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7030A0"/>
                </a:solidFill>
              </a:rPr>
              <a:t>Слово-помощник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3375" y="4292600"/>
            <a:ext cx="3600450" cy="100806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7030A0"/>
                </a:solidFill>
              </a:rPr>
              <a:t>вопросы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0363" y="5445125"/>
            <a:ext cx="3600450" cy="100806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7030A0"/>
                </a:solidFill>
              </a:rPr>
              <a:t>предлоги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72000" y="1550988"/>
            <a:ext cx="3600450" cy="100806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err="1">
                <a:solidFill>
                  <a:srgbClr val="7030A0"/>
                </a:solidFill>
              </a:rPr>
              <a:t>П.п</a:t>
            </a:r>
            <a:r>
              <a:rPr lang="ru-RU" sz="4800" b="1" dirty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524375" y="2924175"/>
            <a:ext cx="3600450" cy="1009650"/>
          </a:xfrm>
          <a:prstGeom prst="roundRect">
            <a:avLst/>
          </a:prstGeom>
          <a:solidFill>
            <a:srgbClr val="92D05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7030A0"/>
                </a:solidFill>
              </a:rPr>
              <a:t>думаю о…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489450" y="2889250"/>
            <a:ext cx="3600450" cy="1008063"/>
          </a:xfrm>
          <a:prstGeom prst="roundRect">
            <a:avLst/>
          </a:prstGeom>
          <a:solidFill>
            <a:srgbClr val="92D05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7030A0"/>
                </a:solidFill>
              </a:rPr>
              <a:t>мечтаю о…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494213" y="2889250"/>
            <a:ext cx="3600450" cy="100806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7030A0"/>
                </a:solidFill>
              </a:rPr>
              <a:t>говорю о …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11638" y="3976688"/>
            <a:ext cx="4321175" cy="1323975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7030A0"/>
                </a:solidFill>
              </a:rPr>
              <a:t>О ком?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7030A0"/>
                </a:solidFill>
              </a:rPr>
              <a:t>О чём?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240213" y="5449888"/>
            <a:ext cx="4292600" cy="1008062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7030A0"/>
                </a:solidFill>
              </a:rPr>
              <a:t>о, об, в, на и …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260350"/>
            <a:ext cx="24193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1188" y="0"/>
            <a:ext cx="7886700" cy="836613"/>
          </a:xfrm>
        </p:spPr>
        <p:txBody>
          <a:bodyPr/>
          <a:lstStyle/>
          <a:p>
            <a:pPr algn="ctr" eaLnBrk="1" hangingPunct="1"/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Физкультминутка</a:t>
            </a:r>
          </a:p>
        </p:txBody>
      </p:sp>
      <p:pic>
        <p:nvPicPr>
          <p:cNvPr id="4" name="Капитан Краб_ _Делай так!_ (Физминутка для детей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692150"/>
            <a:ext cx="9144000" cy="6183313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книги в кругах</Template>
  <TotalTime>250</TotalTime>
  <Words>204</Words>
  <Application>Microsoft Office PowerPoint</Application>
  <PresentationFormat>Экран (4:3)</PresentationFormat>
  <Paragraphs>44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Урок русского языка  </vt:lpstr>
      <vt:lpstr>Презентация PowerPoint</vt:lpstr>
      <vt:lpstr>Десятое февраля Классная работа </vt:lpstr>
      <vt:lpstr>Презентация PowerPoint</vt:lpstr>
      <vt:lpstr>Презентация PowerPoint</vt:lpstr>
      <vt:lpstr>Презентация PowerPoint</vt:lpstr>
      <vt:lpstr>Предложный падеж</vt:lpstr>
      <vt:lpstr>Презентация PowerPoint</vt:lpstr>
      <vt:lpstr>Физкультминутка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hadya</cp:lastModifiedBy>
  <cp:revision>20</cp:revision>
  <dcterms:created xsi:type="dcterms:W3CDTF">2017-11-08T06:33:50Z</dcterms:created>
  <dcterms:modified xsi:type="dcterms:W3CDTF">2024-02-11T08:54:00Z</dcterms:modified>
</cp:coreProperties>
</file>