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AC6AC-C58B-D848-99A6-B6AE783E6734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2BBF9-B6F8-E04E-9863-49BBC4CCCD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86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82BBF9-B6F8-E04E-9863-49BBC4CCCD9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283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084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48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51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522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749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16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217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2864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791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592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45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061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17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74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269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885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19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1873053-1516-E149-A075-7C7A7158941D}" type="datetimeFigureOut">
              <a:rPr lang="ru-RU" smtClean="0"/>
              <a:t>10.02.2024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628BA78-25B0-A843-B159-AEFD542EE3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49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88C436-352D-07E1-BFE0-4AD68B49BB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Исследование 2024 года по камням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842C5D3-1A0D-C3F1-D4E1-67074A6A30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226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8552DB-FDB8-588D-8D51-C2EE03D8A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Возьми кварцит . Исследуй его и напиши его цвет</a:t>
            </a:r>
            <a:r>
              <a:rPr lang="en-US" dirty="0"/>
              <a:t>, </a:t>
            </a:r>
            <a:r>
              <a:rPr lang="ru-RU" dirty="0"/>
              <a:t>размеры и свойства.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A98B7D-D69F-26C3-6D3C-D70F6058A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4138" y="2743199"/>
            <a:ext cx="9606337" cy="3433763"/>
          </a:xfrm>
        </p:spPr>
        <p:txBody>
          <a:bodyPr/>
          <a:lstStyle/>
          <a:p>
            <a:r>
              <a:rPr lang="ru-RU" dirty="0"/>
              <a:t>Цвет кварцита ----______________________________________________________________________________________________________________</a:t>
            </a:r>
          </a:p>
          <a:p>
            <a:r>
              <a:rPr lang="ru-RU" dirty="0"/>
              <a:t>Свойства кварцита-----_____________________________________________________________________________________________________________ </a:t>
            </a:r>
          </a:p>
          <a:p>
            <a:r>
              <a:rPr lang="ru-RU" dirty="0"/>
              <a:t>Размеры кварцита---__________________________________________________________________________________________________________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148331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B9C26E-C134-4D04-4507-5D6E3A0EE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Пишем текст на тему кварцит.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BA8C57-E783-C42F-C76F-0E1FA5D25C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Кварцит-----_______________________________________________________________________. Он используется в ____________________________________________________________________. Кварциты бывают разных видов-----________________________________________________________ Мне очень сильно нравится кварцит потому что 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664011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195A7-6AF1-AD5D-3D19-A200BFD59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</a:t>
            </a:r>
            <a:r>
              <a:rPr lang="ru-RU"/>
              <a:t>Рисуем картинку </a:t>
            </a:r>
            <a:r>
              <a:rPr lang="ru-RU" dirty="0"/>
              <a:t>кварцита.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0E94193-58C2-523B-03B0-1231DCE45F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5114" y="2603500"/>
            <a:ext cx="4006084" cy="3416300"/>
          </a:xfrm>
        </p:spPr>
      </p:pic>
    </p:spTree>
    <p:extLst>
      <p:ext uri="{BB962C8B-B14F-4D97-AF65-F5344CB8AC3E}">
        <p14:creationId xmlns:p14="http://schemas.microsoft.com/office/powerpoint/2010/main" val="413726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427DF1-28F0-46FE-C341-BB07729F4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 этом все. Я тебе желаю удачи. Можешь сдавать мне работу. Главное продиктуй код на работе и я проверю.</a:t>
            </a:r>
          </a:p>
        </p:txBody>
      </p:sp>
    </p:spTree>
    <p:extLst>
      <p:ext uri="{BB962C8B-B14F-4D97-AF65-F5344CB8AC3E}">
        <p14:creationId xmlns:p14="http://schemas.microsoft.com/office/powerpoint/2010/main" val="18719666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{7F5EDB6E-C370-E041-BDBF-884CE78EADEA}tf10001076</Template>
  <TotalTime>30</TotalTime>
  <Words>87</Words>
  <Application>Microsoft Macintosh PowerPoint</Application>
  <PresentationFormat>Широкоэкранный</PresentationFormat>
  <Paragraphs>10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 3</vt:lpstr>
      <vt:lpstr>Совет директоров</vt:lpstr>
      <vt:lpstr>Исследование 2024 года по камням </vt:lpstr>
      <vt:lpstr>1. Возьми кварцит . Исследуй его и напиши его цвет, размеры и свойства.</vt:lpstr>
      <vt:lpstr>2. Пишем текст на тему кварцит. </vt:lpstr>
      <vt:lpstr>3. Рисуем картинку кварцита. </vt:lpstr>
      <vt:lpstr>На этом все. Я тебе желаю удачи. Можешь сдавать мне работу. Главное продиктуй код на работе и я проверю.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2024 года по камням </dc:title>
  <dc:creator>Андрей</dc:creator>
  <cp:lastModifiedBy>Андрей</cp:lastModifiedBy>
  <cp:revision>2</cp:revision>
  <dcterms:created xsi:type="dcterms:W3CDTF">2024-01-05T10:24:56Z</dcterms:created>
  <dcterms:modified xsi:type="dcterms:W3CDTF">2024-02-10T10:49:48Z</dcterms:modified>
</cp:coreProperties>
</file>