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138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7244E8B-4C32-4964-827F-A59FD1448EEB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C3CD70D-7AFC-48B4-9642-49E6F20B0E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44E8B-4C32-4964-827F-A59FD1448EEB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CD70D-7AFC-48B4-9642-49E6F20B0E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44E8B-4C32-4964-827F-A59FD1448EEB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CD70D-7AFC-48B4-9642-49E6F20B0E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7244E8B-4C32-4964-827F-A59FD1448EEB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CD70D-7AFC-48B4-9642-49E6F20B0E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7244E8B-4C32-4964-827F-A59FD1448EEB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C3CD70D-7AFC-48B4-9642-49E6F20B0E6B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7244E8B-4C32-4964-827F-A59FD1448EEB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C3CD70D-7AFC-48B4-9642-49E6F20B0E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7244E8B-4C32-4964-827F-A59FD1448EEB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C3CD70D-7AFC-48B4-9642-49E6F20B0E6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44E8B-4C32-4964-827F-A59FD1448EEB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CD70D-7AFC-48B4-9642-49E6F20B0E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7244E8B-4C32-4964-827F-A59FD1448EEB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C3CD70D-7AFC-48B4-9642-49E6F20B0E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7244E8B-4C32-4964-827F-A59FD1448EEB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C3CD70D-7AFC-48B4-9642-49E6F20B0E6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7244E8B-4C32-4964-827F-A59FD1448EEB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C3CD70D-7AFC-48B4-9642-49E6F20B0E6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7244E8B-4C32-4964-827F-A59FD1448EEB}" type="datetimeFigureOut">
              <a:rPr lang="ru-RU" smtClean="0"/>
              <a:t>30.05.2020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C3CD70D-7AFC-48B4-9642-49E6F20B0E6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332656"/>
            <a:ext cx="8062912" cy="352839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b="1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01.06.2020 </a:t>
            </a:r>
            <a:r>
              <a:rPr lang="ru-RU" altLang="ru-RU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 Гр </a:t>
            </a:r>
            <a:r>
              <a:rPr lang="ru-RU" altLang="ru-RU" b="1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№1  </a:t>
            </a:r>
            <a:r>
              <a:rPr lang="ru-RU" altLang="ru-RU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кружок </a:t>
            </a:r>
            <a:r>
              <a:rPr lang="ru-RU" altLang="ru-RU" b="1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b="1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 </a:t>
            </a:r>
            <a:r>
              <a:rPr lang="ru-RU" altLang="ru-RU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Кулинария</a:t>
            </a:r>
            <a:r>
              <a:rPr lang="ru-RU" altLang="ru-RU" b="1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br>
              <a:rPr lang="ru-RU" altLang="ru-RU" b="1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b="1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 Приготовление блюд из грибов.</a:t>
            </a:r>
            <a:br>
              <a:rPr lang="ru-RU" altLang="ru-RU" b="1" dirty="0" smtClean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827584" y="4149080"/>
            <a:ext cx="8062912" cy="1752600"/>
          </a:xfrm>
        </p:spPr>
        <p:txBody>
          <a:bodyPr/>
          <a:lstStyle/>
          <a:p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МАСТЕР П/О  ДЖЕЛЯЛОВА Д.Р. </a:t>
            </a:r>
            <a:r>
              <a:rPr lang="ru-RU" altLang="ru-RU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dilyarajelyalova@yandex.ua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Закуски из грибов с сыром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7793862" cy="30613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428604"/>
            <a:ext cx="91440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вода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428604"/>
            <a:ext cx="857256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соль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28604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грибы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857232"/>
            <a:ext cx="107157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перебирать</a:t>
            </a:r>
            <a:endParaRPr lang="ru-RU" sz="1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1357298"/>
            <a:ext cx="114300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промыть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57422" y="1857364"/>
            <a:ext cx="1071570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отварить</a:t>
            </a:r>
            <a:endParaRPr lang="ru-RU" sz="1600" dirty="0"/>
          </a:p>
        </p:txBody>
      </p:sp>
      <p:cxnSp>
        <p:nvCxnSpPr>
          <p:cNvPr id="13" name="Shape 12"/>
          <p:cNvCxnSpPr>
            <a:stCxn id="10" idx="2"/>
            <a:endCxn id="11" idx="1"/>
          </p:cNvCxnSpPr>
          <p:nvPr/>
        </p:nvCxnSpPr>
        <p:spPr>
          <a:xfrm rot="16200000" flipH="1">
            <a:off x="1928794" y="1571612"/>
            <a:ext cx="357190" cy="50006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6" idx="2"/>
            <a:endCxn id="11" idx="0"/>
          </p:cNvCxnSpPr>
          <p:nvPr/>
        </p:nvCxnSpPr>
        <p:spPr>
          <a:xfrm>
            <a:off x="2814622" y="714356"/>
            <a:ext cx="78585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7" idx="2"/>
            <a:endCxn id="11" idx="0"/>
          </p:cNvCxnSpPr>
          <p:nvPr/>
        </p:nvCxnSpPr>
        <p:spPr>
          <a:xfrm flipH="1">
            <a:off x="2893207" y="714356"/>
            <a:ext cx="964413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9" idx="2"/>
            <a:endCxn id="10" idx="0"/>
          </p:cNvCxnSpPr>
          <p:nvPr/>
        </p:nvCxnSpPr>
        <p:spPr>
          <a:xfrm>
            <a:off x="1821637" y="1142984"/>
            <a:ext cx="35719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8" idx="2"/>
          </p:cNvCxnSpPr>
          <p:nvPr/>
        </p:nvCxnSpPr>
        <p:spPr>
          <a:xfrm>
            <a:off x="1750199" y="714356"/>
            <a:ext cx="35719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2357422" y="2428868"/>
            <a:ext cx="135732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/>
              <a:t>Воду слить</a:t>
            </a:r>
            <a:endParaRPr lang="ru-RU" sz="1200" dirty="0"/>
          </a:p>
        </p:txBody>
      </p:sp>
      <p:cxnSp>
        <p:nvCxnSpPr>
          <p:cNvPr id="27" name="Прямая со стрелкой 26"/>
          <p:cNvCxnSpPr>
            <a:stCxn id="11" idx="2"/>
            <a:endCxn id="25" idx="0"/>
          </p:cNvCxnSpPr>
          <p:nvPr/>
        </p:nvCxnSpPr>
        <p:spPr>
          <a:xfrm>
            <a:off x="2893207" y="2143116"/>
            <a:ext cx="14287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3929058" y="2500306"/>
            <a:ext cx="121444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Грибы обжарить</a:t>
            </a:r>
            <a:endParaRPr lang="ru-RU" sz="10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500562" y="428604"/>
            <a:ext cx="100013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err="1" smtClean="0"/>
              <a:t>Слив.масло</a:t>
            </a:r>
            <a:endParaRPr lang="ru-RU" sz="1000" dirty="0"/>
          </a:p>
        </p:txBody>
      </p:sp>
      <p:cxnSp>
        <p:nvCxnSpPr>
          <p:cNvPr id="36" name="Прямая со стрелкой 35"/>
          <p:cNvCxnSpPr>
            <a:stCxn id="34" idx="2"/>
            <a:endCxn id="33" idx="0"/>
          </p:cNvCxnSpPr>
          <p:nvPr/>
        </p:nvCxnSpPr>
        <p:spPr>
          <a:xfrm flipH="1">
            <a:off x="4536281" y="714356"/>
            <a:ext cx="464347" cy="1785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hape 37"/>
          <p:cNvCxnSpPr>
            <a:stCxn id="11" idx="3"/>
            <a:endCxn id="33" idx="0"/>
          </p:cNvCxnSpPr>
          <p:nvPr/>
        </p:nvCxnSpPr>
        <p:spPr>
          <a:xfrm>
            <a:off x="3428992" y="2000240"/>
            <a:ext cx="1107289" cy="50006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5715008" y="428604"/>
            <a:ext cx="100013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сметана</a:t>
            </a:r>
            <a:endParaRPr lang="ru-RU" sz="14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572132" y="2571744"/>
            <a:ext cx="100013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подача</a:t>
            </a:r>
            <a:endParaRPr lang="ru-RU" sz="1400" dirty="0"/>
          </a:p>
        </p:txBody>
      </p:sp>
      <p:cxnSp>
        <p:nvCxnSpPr>
          <p:cNvPr id="42" name="Прямая со стрелкой 41"/>
          <p:cNvCxnSpPr>
            <a:endCxn id="40" idx="0"/>
          </p:cNvCxnSpPr>
          <p:nvPr/>
        </p:nvCxnSpPr>
        <p:spPr>
          <a:xfrm flipH="1">
            <a:off x="6072198" y="714356"/>
            <a:ext cx="142876" cy="1857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33" idx="3"/>
            <a:endCxn id="40" idx="1"/>
          </p:cNvCxnSpPr>
          <p:nvPr/>
        </p:nvCxnSpPr>
        <p:spPr>
          <a:xfrm flipV="1">
            <a:off x="5143504" y="2714620"/>
            <a:ext cx="428628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6858016" y="428604"/>
            <a:ext cx="78581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сыр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6858016" y="928670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натереть</a:t>
            </a:r>
            <a:endParaRPr lang="ru-RU" sz="1200" dirty="0"/>
          </a:p>
        </p:txBody>
      </p:sp>
      <p:cxnSp>
        <p:nvCxnSpPr>
          <p:cNvPr id="49" name="Прямая со стрелкой 48"/>
          <p:cNvCxnSpPr>
            <a:stCxn id="46" idx="2"/>
            <a:endCxn id="47" idx="0"/>
          </p:cNvCxnSpPr>
          <p:nvPr/>
        </p:nvCxnSpPr>
        <p:spPr>
          <a:xfrm>
            <a:off x="7250925" y="714356"/>
            <a:ext cx="7143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47" idx="2"/>
          </p:cNvCxnSpPr>
          <p:nvPr/>
        </p:nvCxnSpPr>
        <p:spPr>
          <a:xfrm flipH="1">
            <a:off x="6072198" y="1214422"/>
            <a:ext cx="1250165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Прямоугольник 51"/>
          <p:cNvSpPr/>
          <p:nvPr/>
        </p:nvSpPr>
        <p:spPr>
          <a:xfrm>
            <a:off x="7715272" y="1571612"/>
            <a:ext cx="928694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зелень</a:t>
            </a:r>
            <a:endParaRPr lang="ru-RU" sz="1400" dirty="0"/>
          </a:p>
        </p:txBody>
      </p:sp>
      <p:cxnSp>
        <p:nvCxnSpPr>
          <p:cNvPr id="54" name="Shape 53"/>
          <p:cNvCxnSpPr>
            <a:stCxn id="52" idx="2"/>
            <a:endCxn id="40" idx="3"/>
          </p:cNvCxnSpPr>
          <p:nvPr/>
        </p:nvCxnSpPr>
        <p:spPr>
          <a:xfrm rot="5400000">
            <a:off x="6947314" y="1482315"/>
            <a:ext cx="857256" cy="160735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Правило подачи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  </a:t>
            </a:r>
            <a:r>
              <a:rPr lang="ru-RU" sz="1800" dirty="0" smtClean="0"/>
              <a:t>Грибные соусы обладают сильным ароматом и характерным вкусом. Подают их чаще всего к блюдам из круп и картофеля, вкус и запах которых слабо выражен.</a:t>
            </a:r>
          </a:p>
          <a:p>
            <a:r>
              <a:rPr lang="ru-RU" sz="1800" dirty="0" smtClean="0"/>
              <a:t>   Супы-пюре и супы-кремы подают в бульонных чашках, которые наполняют на кухне. Чашку с блюдцем ставят перед гостем ручкой влево, бульонную ложку кладут на блюдце ручкой вправо.</a:t>
            </a:r>
            <a:endParaRPr lang="ru-RU" sz="1800" dirty="0"/>
          </a:p>
        </p:txBody>
      </p:sp>
      <p:pic>
        <p:nvPicPr>
          <p:cNvPr id="5" name="Содержимое 4" descr="31220_2012012108352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51250" y="428604"/>
            <a:ext cx="5276850" cy="58579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Требования к качеству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4732288" cy="5943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 </a:t>
            </a:r>
          </a:p>
          <a:p>
            <a:r>
              <a:rPr lang="ru-RU" dirty="0" smtClean="0"/>
              <a:t>Свежие грибы нельзя хранить очень долго. Они быстро портятся и утрачивают свои вкусовые и питательные свойства. Особенно быстро портятся грибы, собранные в мокрую, дождливую погоду. Желательно переработать свежесобранные грибы в день сбора. Если по какой-то причине этого сделать нельзя, надо хотя бы их разобрать, промыть и рассортировать. При этом грибы, которые пойдут в засол или маринование, нужно залить подсоленной водой, а те, которые будут сушиться, разложить на чистой бумаге или фанере так, чтобы они не прикасались друг с другом, и поместить в прохладное, хорошо проветриваемое помещение.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Перед обработкой грибы очищают от мусора, отрезают ножки, вырезают повреждённые места, изъеденные червями и гусеницами. Самыми распространёнными способами обработки и хранения грибов можно считать сушку, засолку, маринование, замораживание, изготовление порошков, экстрактов и выжимок.</a:t>
            </a:r>
          </a:p>
          <a:p>
            <a:r>
              <a:rPr lang="ru-RU" dirty="0" smtClean="0"/>
              <a:t>Грибы можно считать высохшими, если на ощупь они кажутся лёгкими и слегка гнутся, а при усилии на излом – ломаются. Правильно высушенные грибы вкусом и ароматом напоминают свежие. Хранить высушенные грибы следует в плотно закрытых ёмкостях, так как они хорошо впитывают влагу и посторонние запахи.</a:t>
            </a:r>
          </a:p>
          <a:p>
            <a:r>
              <a:rPr lang="ru-RU" dirty="0" smtClean="0"/>
              <a:t>Маринованные грибы могут храниться до года в тёмном, прохладном, проветриваемом помещении.</a:t>
            </a:r>
          </a:p>
          <a:p>
            <a:endParaRPr lang="ru-RU" dirty="0"/>
          </a:p>
        </p:txBody>
      </p:sp>
      <p:pic>
        <p:nvPicPr>
          <p:cNvPr id="5" name="Содержимое 4" descr="Белые грибы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12160" y="836712"/>
            <a:ext cx="2701628" cy="358876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Содержание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26083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Введение</a:t>
            </a:r>
          </a:p>
          <a:p>
            <a:r>
              <a:rPr lang="ru-RU" sz="2000" dirty="0" smtClean="0"/>
              <a:t>Определение и назначение блюд из грибов</a:t>
            </a:r>
          </a:p>
          <a:p>
            <a:r>
              <a:rPr lang="ru-RU" sz="2000" dirty="0" smtClean="0"/>
              <a:t>Закуска из грибов с сыром</a:t>
            </a:r>
          </a:p>
          <a:p>
            <a:r>
              <a:rPr lang="ru-RU" sz="2000" dirty="0" smtClean="0"/>
              <a:t>Суп из грибов с лапшой</a:t>
            </a:r>
          </a:p>
          <a:p>
            <a:r>
              <a:rPr lang="ru-RU" sz="2000" dirty="0" smtClean="0"/>
              <a:t>Суп-крем из грибов</a:t>
            </a:r>
          </a:p>
          <a:p>
            <a:r>
              <a:rPr lang="ru-RU" sz="2000" dirty="0" smtClean="0"/>
              <a:t>Свежие грибы, запечённые в сметане</a:t>
            </a:r>
          </a:p>
          <a:p>
            <a:r>
              <a:rPr lang="ru-RU" sz="2000" dirty="0" smtClean="0"/>
              <a:t>Грибной гуляш</a:t>
            </a:r>
          </a:p>
          <a:p>
            <a:r>
              <a:rPr lang="ru-RU" sz="2000" dirty="0" smtClean="0"/>
              <a:t>Технологическая схема</a:t>
            </a:r>
          </a:p>
          <a:p>
            <a:r>
              <a:rPr lang="ru-RU" sz="2000" dirty="0" smtClean="0"/>
              <a:t>Правило подачи блюд</a:t>
            </a:r>
          </a:p>
          <a:p>
            <a:r>
              <a:rPr lang="ru-RU" sz="2000" dirty="0" smtClean="0"/>
              <a:t>Требования к качеству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Записать конспект в тетради</a:t>
            </a:r>
          </a:p>
          <a:p>
            <a:r>
              <a:rPr lang="ru-RU" dirty="0"/>
              <a:t>Составить технологические схемы блюд</a:t>
            </a:r>
          </a:p>
          <a:p>
            <a:endParaRPr lang="ru-RU" dirty="0" smtClean="0"/>
          </a:p>
          <a:p>
            <a:r>
              <a:rPr lang="ru-RU" dirty="0" smtClean="0"/>
              <a:t>ДОМАШНЕЕ ЗАДАНИЕ:</a:t>
            </a:r>
          </a:p>
          <a:p>
            <a:r>
              <a:rPr lang="ru-RU" dirty="0" smtClean="0"/>
              <a:t>Написать разновидности грибов и блюда из них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2276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Введение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99592" y="367664"/>
            <a:ext cx="3600400" cy="5943600"/>
          </a:xfrm>
        </p:spPr>
        <p:txBody>
          <a:bodyPr>
            <a:noAutofit/>
          </a:bodyPr>
          <a:lstStyle/>
          <a:p>
            <a:r>
              <a:rPr lang="ru-RU" sz="1050" dirty="0" smtClean="0"/>
              <a:t>   </a:t>
            </a:r>
            <a:r>
              <a:rPr lang="ru-RU" sz="1200" dirty="0" smtClean="0"/>
              <a:t>Грибы - это питательный и богатый витаминами и минеральными веществами продукт. </a:t>
            </a:r>
          </a:p>
          <a:p>
            <a:r>
              <a:rPr lang="ru-RU" sz="1200" dirty="0" smtClean="0"/>
              <a:t>Пищевая ценность грибов не очень большая, однако, как добавка или самостоятельное постное блюдо, грибы значительно пополняют наш рацион белками. Кроме белков, грибы содержат углеводы и жиры, минеральные соли, витамины и сахар. Особенно ценны в грибах калийные соли, которые способствуют правильной работе сердечных мышц. Недавние научные исследования дали информацию о том, что грибы способны понизить уровень холестерина в крови и улучшить работу сердца. Наши предки сочинили немало пословиц про грибы и грибную охоту. В них в сжатом виде заложена необходимая информация и для современного грибника:</a:t>
            </a:r>
          </a:p>
          <a:p>
            <a:r>
              <a:rPr lang="ru-RU" sz="1200" dirty="0" smtClean="0"/>
              <a:t> </a:t>
            </a:r>
          </a:p>
          <a:p>
            <a:r>
              <a:rPr lang="ru-RU" sz="1200" dirty="0" smtClean="0"/>
              <a:t>   Основные съедобные виды грибов содержат в себе около 91% воды, 3,2% белка, 0,5% жиров, 3,7% углеводов, 0,8% минеральных солей. Грибы можно есть «сидя на диете». Содержание калорий в грибах совсем небольшое: на 1 кг 1340 к/</a:t>
            </a:r>
            <a:r>
              <a:rPr lang="ru-RU" sz="1200" dirty="0" err="1" smtClean="0"/>
              <a:t>дж</a:t>
            </a:r>
            <a:r>
              <a:rPr lang="ru-RU" sz="1200" dirty="0" smtClean="0"/>
              <a:t> = 320 кал.</a:t>
            </a:r>
          </a:p>
        </p:txBody>
      </p:sp>
      <p:pic>
        <p:nvPicPr>
          <p:cNvPr id="5" name="Содержимое 4" descr="Белые грибы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2" y="357166"/>
            <a:ext cx="4420164" cy="51600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Определение и назначение блюд из грибов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078822" cy="594360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Из грибов можно приготовить закуски, первые и вторые блюда, а также соусы, которые подчёркивают вкус мясных или рыбных блюд.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5" name="Содержимое 4" descr="Белые грибы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86116" y="285728"/>
            <a:ext cx="5641984" cy="50077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Закуски из грибов с сыром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b="1" i="1" dirty="0" smtClean="0"/>
          </a:p>
          <a:p>
            <a:endParaRPr lang="ru-RU" b="1" i="1" dirty="0" smtClean="0"/>
          </a:p>
          <a:p>
            <a:r>
              <a:rPr lang="ru-RU" b="1" i="1" dirty="0" smtClean="0"/>
              <a:t>Ингредиенты: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свежих грибов,</a:t>
            </a:r>
            <a:br>
              <a:rPr lang="ru-RU" dirty="0" smtClean="0"/>
            </a:br>
            <a:r>
              <a:rPr lang="ru-RU" dirty="0" smtClean="0"/>
              <a:t>сыра,</a:t>
            </a:r>
            <a:br>
              <a:rPr lang="ru-RU" dirty="0" smtClean="0"/>
            </a:br>
            <a:r>
              <a:rPr lang="ru-RU" dirty="0" smtClean="0"/>
              <a:t>сметаны,</a:t>
            </a:r>
            <a:br>
              <a:rPr lang="ru-RU" dirty="0" smtClean="0"/>
            </a:br>
            <a:r>
              <a:rPr lang="ru-RU" dirty="0" smtClean="0"/>
              <a:t>сливочного масла,</a:t>
            </a:r>
            <a:br>
              <a:rPr lang="ru-RU" dirty="0" smtClean="0"/>
            </a:br>
            <a:r>
              <a:rPr lang="ru-RU" dirty="0" smtClean="0"/>
              <a:t>соль, зелень – по вкусу.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Приготовление: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Переберите грибы, промойте и отварите в подсоленной воде. Воду слейте, а грибы выложите в сковороду со сливочным маслом и обжарьте до золотистого цвета. Выложите готовые грибы на сервировочное блюдо горкой, полейте сметаной, посыпьте тёртым сыром и зеленью.</a:t>
            </a:r>
            <a:endParaRPr lang="ru-RU" b="1" i="1" dirty="0" smtClean="0"/>
          </a:p>
        </p:txBody>
      </p:sp>
      <p:pic>
        <p:nvPicPr>
          <p:cNvPr id="5" name="Содержимое 4" descr="415703_57249-700x50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51250" y="1563431"/>
            <a:ext cx="5276850" cy="35025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Суп из грибов с лапшой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Ингредиенты: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грибы,</a:t>
            </a:r>
            <a:br>
              <a:rPr lang="ru-RU" dirty="0" smtClean="0"/>
            </a:br>
            <a:r>
              <a:rPr lang="ru-RU" dirty="0" smtClean="0"/>
              <a:t>луковица,</a:t>
            </a:r>
            <a:br>
              <a:rPr lang="ru-RU" dirty="0" smtClean="0"/>
            </a:br>
            <a:r>
              <a:rPr lang="ru-RU" dirty="0" smtClean="0"/>
              <a:t>морковь,</a:t>
            </a:r>
            <a:br>
              <a:rPr lang="ru-RU" dirty="0" smtClean="0"/>
            </a:br>
            <a:r>
              <a:rPr lang="ru-RU" dirty="0" smtClean="0"/>
              <a:t>корень петрушки,</a:t>
            </a:r>
            <a:br>
              <a:rPr lang="ru-RU" dirty="0" smtClean="0"/>
            </a:br>
            <a:r>
              <a:rPr lang="ru-RU" dirty="0" smtClean="0"/>
              <a:t>воды или куриного бульона,</a:t>
            </a:r>
            <a:br>
              <a:rPr lang="ru-RU" dirty="0" smtClean="0"/>
            </a:br>
            <a:r>
              <a:rPr lang="ru-RU" dirty="0" smtClean="0"/>
              <a:t>сливочного масла,</a:t>
            </a:r>
            <a:br>
              <a:rPr lang="ru-RU" dirty="0" smtClean="0"/>
            </a:br>
            <a:r>
              <a:rPr lang="ru-RU" dirty="0" smtClean="0"/>
              <a:t>лапши (лучше домашней),</a:t>
            </a:r>
            <a:br>
              <a:rPr lang="ru-RU" dirty="0" smtClean="0"/>
            </a:br>
            <a:r>
              <a:rPr lang="ru-RU" dirty="0" smtClean="0"/>
              <a:t>соль, зелень – по вкусу.</a:t>
            </a:r>
          </a:p>
          <a:p>
            <a:endParaRPr lang="ru-RU" dirty="0" smtClean="0"/>
          </a:p>
          <a:p>
            <a:r>
              <a:rPr lang="ru-RU" b="1" i="1" dirty="0" smtClean="0"/>
              <a:t>Приготовление: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Отварите в бульоне или воде лук, морковь и корень петрушки, нарезанные кружочками. Когда овощи будут почти готовы, добавьте нарезанные небольшими кусочками грибы и проварите на слабом огне 10-15 минут. Лапшу сварите отдельно. В каждую тарелку положите порцию лапши, залейте бульоном с грибами и овощами, посолите и посыпьте зеленью.</a:t>
            </a:r>
          </a:p>
        </p:txBody>
      </p:sp>
      <p:pic>
        <p:nvPicPr>
          <p:cNvPr id="5" name="Содержимое 4" descr="file1412070_sup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428992" y="1018454"/>
            <a:ext cx="5413121" cy="32526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Суп-крем из грибов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4012208" cy="5943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1500" b="1" i="1" dirty="0" smtClean="0"/>
              <a:t>Ингредиенты:</a:t>
            </a:r>
          </a:p>
          <a:p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sz="1500" dirty="0" smtClean="0"/>
              <a:t>свежие боровики или шампиньоны,</a:t>
            </a:r>
            <a:br>
              <a:rPr lang="ru-RU" sz="1500" dirty="0" smtClean="0"/>
            </a:br>
            <a:r>
              <a:rPr lang="ru-RU" sz="1500" dirty="0" smtClean="0"/>
              <a:t>луковица,</a:t>
            </a:r>
            <a:br>
              <a:rPr lang="ru-RU" sz="1500" dirty="0" smtClean="0"/>
            </a:br>
            <a:r>
              <a:rPr lang="ru-RU" sz="1500" dirty="0" smtClean="0"/>
              <a:t>сливочное масло,</a:t>
            </a:r>
            <a:br>
              <a:rPr lang="ru-RU" sz="1500" dirty="0" smtClean="0"/>
            </a:br>
            <a:r>
              <a:rPr lang="ru-RU" sz="1500" dirty="0" smtClean="0"/>
              <a:t>мука,</a:t>
            </a:r>
            <a:br>
              <a:rPr lang="ru-RU" sz="1500" dirty="0" smtClean="0"/>
            </a:br>
            <a:r>
              <a:rPr lang="ru-RU" sz="1500" dirty="0" smtClean="0"/>
              <a:t>куриный бульон,</a:t>
            </a:r>
            <a:br>
              <a:rPr lang="ru-RU" sz="1500" dirty="0" smtClean="0"/>
            </a:br>
            <a:r>
              <a:rPr lang="ru-RU" sz="1500" dirty="0" smtClean="0"/>
              <a:t>желток,</a:t>
            </a:r>
            <a:br>
              <a:rPr lang="ru-RU" sz="1500" dirty="0" smtClean="0"/>
            </a:br>
            <a:r>
              <a:rPr lang="ru-RU" sz="1500" dirty="0" smtClean="0"/>
              <a:t>сливки,</a:t>
            </a:r>
            <a:br>
              <a:rPr lang="ru-RU" sz="1500" dirty="0" smtClean="0"/>
            </a:br>
            <a:r>
              <a:rPr lang="ru-RU" sz="1500" dirty="0" smtClean="0"/>
              <a:t>зелень петрушки и сельдерея, соль – по вкусу.</a:t>
            </a:r>
          </a:p>
          <a:p>
            <a:endParaRPr lang="ru-RU" sz="1500" dirty="0" smtClean="0"/>
          </a:p>
          <a:p>
            <a:r>
              <a:rPr lang="ru-RU" sz="1500" b="1" i="1" dirty="0" smtClean="0"/>
              <a:t>Приготовление:</a:t>
            </a:r>
          </a:p>
          <a:p>
            <a:r>
              <a:rPr lang="ru-RU" sz="1500" dirty="0" smtClean="0"/>
              <a:t/>
            </a:r>
            <a:br>
              <a:rPr lang="ru-RU" sz="1500" dirty="0" smtClean="0"/>
            </a:br>
            <a:r>
              <a:rPr lang="ru-RU" sz="1500" dirty="0" smtClean="0"/>
              <a:t>Лук измельчите и </a:t>
            </a:r>
            <a:r>
              <a:rPr lang="ru-RU" sz="1500" dirty="0" err="1" smtClean="0"/>
              <a:t>спассеруйте</a:t>
            </a:r>
            <a:r>
              <a:rPr lang="ru-RU" sz="1500" dirty="0" smtClean="0"/>
              <a:t> на сливочном масле до прозрачности, добавьте промытые и нарезанный грибы и обжаривайте в течение 5-10 минут, постоянно помешивая. Не снимая с огня, добавьте муку, тщательно перемешайте и немного обжарьте, помешивая. Залейте бульоном, перемешайте, чтобы не было комков, и варите в течение 40-50 минут на слабом огне. За 10 минут до конца варки положите зелень, связанную в пучок. Бульон процедите, зелень отбросьте, грибы измельчите при помощи </a:t>
            </a:r>
            <a:r>
              <a:rPr lang="ru-RU" sz="1500" dirty="0" err="1" smtClean="0"/>
              <a:t>блендера</a:t>
            </a:r>
            <a:r>
              <a:rPr lang="ru-RU" sz="1500" dirty="0" smtClean="0"/>
              <a:t>. Соедините грибы с бульоном. Яичные желтки взбейте со сливками и влейте в суп тонкой струйкой, постоянно помешивая. Посолите, разогрейте суп на водяной бане до 70°С, не выше, иначе желтки свернутся.</a:t>
            </a:r>
          </a:p>
          <a:p>
            <a:endParaRPr lang="ru-RU" dirty="0"/>
          </a:p>
        </p:txBody>
      </p:sp>
      <p:pic>
        <p:nvPicPr>
          <p:cNvPr id="5" name="Содержимое 4" descr="_________________4b379e9e2abb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8064" y="1164383"/>
            <a:ext cx="3780036" cy="43006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Грибной гуляш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4012208" cy="5943600"/>
          </a:xfrm>
        </p:spPr>
        <p:txBody>
          <a:bodyPr>
            <a:normAutofit/>
          </a:bodyPr>
          <a:lstStyle/>
          <a:p>
            <a:r>
              <a:rPr lang="ru-RU" b="1" dirty="0" smtClean="0"/>
              <a:t>Грибной гуляш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Ингредиенты: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любых свежих грибов, луковицы,</a:t>
            </a:r>
          </a:p>
          <a:p>
            <a:r>
              <a:rPr lang="ru-RU" dirty="0" smtClean="0"/>
              <a:t>помидора,</a:t>
            </a:r>
            <a:br>
              <a:rPr lang="ru-RU" dirty="0" smtClean="0"/>
            </a:br>
            <a:r>
              <a:rPr lang="ru-RU" dirty="0" smtClean="0"/>
              <a:t>сладкий зелёный перец,</a:t>
            </a:r>
            <a:br>
              <a:rPr lang="ru-RU" dirty="0" smtClean="0"/>
            </a:br>
            <a:r>
              <a:rPr lang="ru-RU" dirty="0" smtClean="0"/>
              <a:t>копчёной грудинки,</a:t>
            </a:r>
            <a:br>
              <a:rPr lang="ru-RU" dirty="0" smtClean="0"/>
            </a:br>
            <a:r>
              <a:rPr lang="ru-RU" dirty="0" smtClean="0"/>
              <a:t>молотой паприки,</a:t>
            </a:r>
            <a:br>
              <a:rPr lang="ru-RU" dirty="0" smtClean="0"/>
            </a:br>
            <a:r>
              <a:rPr lang="ru-RU" dirty="0" smtClean="0"/>
              <a:t>тимьяна,</a:t>
            </a:r>
            <a:br>
              <a:rPr lang="ru-RU" dirty="0" smtClean="0"/>
            </a:br>
            <a:r>
              <a:rPr lang="ru-RU" dirty="0" smtClean="0"/>
              <a:t>сметаны,</a:t>
            </a:r>
            <a:br>
              <a:rPr lang="ru-RU" dirty="0" smtClean="0"/>
            </a:br>
            <a:r>
              <a:rPr lang="ru-RU" dirty="0" smtClean="0"/>
              <a:t>соль, чёрный молотый перец – по вкусу.</a:t>
            </a:r>
          </a:p>
          <a:p>
            <a:r>
              <a:rPr lang="ru-RU" b="1" i="1" dirty="0" smtClean="0"/>
              <a:t>Приготовление: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Обжарьте мелко нарезанную грудинку, добавьте </a:t>
            </a:r>
            <a:r>
              <a:rPr lang="ru-RU" dirty="0" err="1" smtClean="0"/>
              <a:t>пассерованный</a:t>
            </a:r>
            <a:r>
              <a:rPr lang="ru-RU" dirty="0" smtClean="0"/>
              <a:t> на масле лук, нарезанные грибы и сладкий перец, нарезанный соломкой. Потушите 2 минуты. Тем временем помидоры ошпарьте, снимите кожицу и удалите семена. Добавьте помидоры к грибам, положите оставшиеся ингредиенты и тушите 15 минут. Подайте, посыпав зеленью петрушки.</a:t>
            </a:r>
          </a:p>
          <a:p>
            <a:endParaRPr lang="ru-RU" dirty="0"/>
          </a:p>
        </p:txBody>
      </p:sp>
      <p:pic>
        <p:nvPicPr>
          <p:cNvPr id="5" name="Содержимое 4" descr="Gulyash-s-gribam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8064" y="1000108"/>
            <a:ext cx="3327598" cy="41243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240</TotalTime>
  <Words>289</Words>
  <Application>Microsoft Office PowerPoint</Application>
  <PresentationFormat>Экран (4:3)</PresentationFormat>
  <Paragraphs>74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 Narrow</vt:lpstr>
      <vt:lpstr>Calibri</vt:lpstr>
      <vt:lpstr>Century Gothic</vt:lpstr>
      <vt:lpstr>Times New Roman</vt:lpstr>
      <vt:lpstr>Verdana</vt:lpstr>
      <vt:lpstr>Wingdings 2</vt:lpstr>
      <vt:lpstr>Яркая</vt:lpstr>
      <vt:lpstr>01.06.2020 г. Гр №1  кружок  « Кулинария» Тема: Приготовление блюд из грибов.  </vt:lpstr>
      <vt:lpstr>Содержание</vt:lpstr>
      <vt:lpstr>Задание</vt:lpstr>
      <vt:lpstr>Введение</vt:lpstr>
      <vt:lpstr>Определение и назначение блюд из грибов </vt:lpstr>
      <vt:lpstr>Закуски из грибов с сыром</vt:lpstr>
      <vt:lpstr>Суп из грибов с лапшой</vt:lpstr>
      <vt:lpstr>Суп-крем из грибов</vt:lpstr>
      <vt:lpstr>Грибной гуляш</vt:lpstr>
      <vt:lpstr>Закуски из грибов с сыром</vt:lpstr>
      <vt:lpstr>Правило подачи</vt:lpstr>
      <vt:lpstr>Требования к качеству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Блюда из грибов</dc:title>
  <dc:creator>Пользователь Windows</dc:creator>
  <cp:lastModifiedBy>лейля</cp:lastModifiedBy>
  <cp:revision>26</cp:revision>
  <dcterms:created xsi:type="dcterms:W3CDTF">2012-10-22T12:27:46Z</dcterms:created>
  <dcterms:modified xsi:type="dcterms:W3CDTF">2020-05-30T10:08:18Z</dcterms:modified>
</cp:coreProperties>
</file>