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8" d="100"/>
          <a:sy n="68" d="100"/>
        </p:scale>
        <p:origin x="-3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33056"/>
            <a:ext cx="8305800" cy="2482576"/>
          </a:xfrm>
        </p:spPr>
        <p:txBody>
          <a:bodyPr/>
          <a:lstStyle/>
          <a:p>
            <a:r>
              <a:rPr lang="ru-RU" dirty="0" smtClean="0"/>
              <a:t>Автор: Данилина София, 9 лет</a:t>
            </a:r>
          </a:p>
          <a:p>
            <a:r>
              <a:rPr lang="ru-RU" dirty="0" smtClean="0"/>
              <a:t>Педагог-консультант: </a:t>
            </a:r>
            <a:r>
              <a:rPr lang="ru-RU" dirty="0" err="1" smtClean="0"/>
              <a:t>Карпушина</a:t>
            </a:r>
            <a:r>
              <a:rPr lang="ru-RU" dirty="0" smtClean="0"/>
              <a:t> Кристина </a:t>
            </a:r>
            <a:r>
              <a:rPr lang="ru-RU" dirty="0" smtClean="0"/>
              <a:t>Игоревна</a:t>
            </a:r>
          </a:p>
          <a:p>
            <a:endParaRPr lang="ru-RU" dirty="0"/>
          </a:p>
          <a:p>
            <a:pPr algn="l"/>
            <a:endParaRPr lang="ru-RU" sz="180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sz="1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Телефон: 8(48752)2-16-03</a:t>
            </a:r>
          </a:p>
          <a:p>
            <a:pPr algn="l"/>
            <a:r>
              <a:rPr lang="en-US" sz="1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E-mail</a:t>
            </a:r>
            <a:r>
              <a:rPr lang="ru-RU" sz="1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1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valentina.belonozhkina@tularegion.org</a:t>
            </a:r>
            <a:r>
              <a:rPr lang="ru-RU" sz="1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3082276"/>
          </a:xfrm>
        </p:spPr>
        <p:txBody>
          <a:bodyPr/>
          <a:lstStyle/>
          <a:p>
            <a:r>
              <a:rPr lang="ru-RU" sz="1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Муниципальное бюджетное общеобразовательное учреждение муниципального образования </a:t>
            </a:r>
            <a:r>
              <a:rPr lang="ru-RU" sz="1800" b="1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Плавский</a:t>
            </a:r>
            <a:r>
              <a:rPr lang="ru-RU" sz="1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 район «</a:t>
            </a:r>
            <a:r>
              <a:rPr lang="ru-RU" sz="1800" b="1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Плавская</a:t>
            </a:r>
            <a:r>
              <a:rPr lang="ru-RU" sz="1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 средняя общеобразовательная школа № 1 им. дважды Героя Советского Союза </a:t>
            </a:r>
            <a:r>
              <a:rPr lang="ru-RU" sz="1800" b="1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Б.Ф.Сафонова</a:t>
            </a:r>
            <a:r>
              <a:rPr lang="ru-RU" sz="1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3200">
                  <a:solidFill>
                    <a:schemeClr val="accent2">
                      <a:lumMod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50000"/>
                  </a:schemeClr>
                </a:solidFill>
              </a:rPr>
              <a:t>Подвиг крейсера «Варяг»</a:t>
            </a:r>
            <a:endParaRPr lang="ru-RU" b="1" dirty="0">
              <a:ln w="3200">
                <a:solidFill>
                  <a:schemeClr val="accent2">
                    <a:lumMod val="75000"/>
                    <a:alpha val="25000"/>
                  </a:schemeClr>
                </a:solidFill>
                <a:prstDash val="solid"/>
                <a:round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>
              <a:snd r:embed="rId2" name="camera.wav"/>
            </a:hlinkClick>
          </p:cNvPr>
          <p:cNvSpPr/>
          <p:nvPr/>
        </p:nvSpPr>
        <p:spPr>
          <a:xfrm>
            <a:off x="7236296" y="5733256"/>
            <a:ext cx="1258440" cy="682376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5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cer\Pictures\Варяг 5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3" y="2152164"/>
            <a:ext cx="8229600" cy="4507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№8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«Варяг» был потоплен в бою.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01026" y="260648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7706" y="260648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275511"/>
            <a:ext cx="4608512" cy="2582489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</a:pPr>
            <a:r>
              <a:rPr lang="ru-RU" dirty="0" smtClean="0"/>
              <a:t>«Было повреждено несколько орудий, перебиты дымовые трубы, упала скорость, вспыхнули сильные пожары. Только в подводной части «Варяга» оказалось 5 пробоин. Капитан Руднев принял решение вывести корабли из-под огня противника и возвратиться в порт Чемульпо». </a:t>
            </a:r>
            <a:r>
              <a:rPr lang="ru-RU" sz="1100" dirty="0" smtClean="0"/>
              <a:t>(Справочник школьника. История Отечества)</a:t>
            </a:r>
            <a:endParaRPr lang="ru-RU" sz="11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02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Pictures\Варяг 6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630" y="2151112"/>
            <a:ext cx="6802749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9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№9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«Варяг»  и лодка «Кореец» проиграли бой.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07706" y="188639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7704" y="188640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16024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«Израненные, но не побежденные «Варяг» и «Кореец» вернулись на нейтральный рейд».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9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cer\Pictures\Варяг 7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50" y="2224264"/>
            <a:ext cx="8229600" cy="4425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9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№10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Русские моряки взорвали «Кореец», а «Варяг» затопили.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10087" y="188640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7704" y="188640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16024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«Осмотр кораблей показал, </a:t>
            </a:r>
            <a:r>
              <a:rPr lang="ru-RU" dirty="0"/>
              <a:t>ч</a:t>
            </a:r>
            <a:r>
              <a:rPr lang="ru-RU" dirty="0" smtClean="0"/>
              <a:t>то ремонт собственными силами невозможен. Чтобы не допускать захвата кораблей японцами, экипажи взорвали канонерскую лодку и затопили «Варяг».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7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cer\Pictures\Варяг 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01"/>
          <a:stretch/>
        </p:blipFill>
        <p:spPr bwMode="auto">
          <a:xfrm>
            <a:off x="1259632" y="2667203"/>
            <a:ext cx="6942435" cy="39501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1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№11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 итоге сражения было убито и ранено почти равное количество русских и японских моряков.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10087" y="208027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10087" y="190333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16024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«В итоге </a:t>
            </a:r>
            <a:r>
              <a:rPr lang="ru-RU" dirty="0" err="1" smtClean="0"/>
              <a:t>Чемульпинского</a:t>
            </a:r>
            <a:r>
              <a:rPr lang="ru-RU" dirty="0" smtClean="0"/>
              <a:t> морского боя противник потерял 30 человек убитыми и 200 ранеными, потери русских составили 31 человек убитыми и свыше 190 ранеными». </a:t>
            </a:r>
            <a:r>
              <a:rPr lang="ru-RU" sz="1400" dirty="0">
                <a:solidFill>
                  <a:prstClr val="black"/>
                </a:solidFill>
              </a:rPr>
              <a:t>(Героические страницы прошлого. Выпуск 2. Серков С.Р.)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66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Users\Acer\Pictures\Варяг 10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62" y="2912583"/>
            <a:ext cx="8229600" cy="3684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1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Оставшиеся в живых русские матросы и капитан В.Ф. Руднев были взяты в плен.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10087" y="260648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10087" y="260648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160240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«Оставшиеся в живых моряки вернулись на родину лишь через полтора месяца. Через нейтральные порты вернулся в Россию и капитан В.Ф. Руднев».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cer\Pictures\медаль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813" y="2795598"/>
            <a:ext cx="4496893" cy="3971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1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№13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Офицеров и матросов наградили медалью «За бой «Варяга» и «Корейца»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10087" y="170110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7704" y="177690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275511"/>
            <a:ext cx="4608512" cy="2582489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«За отменное мужество и доблесть все офицеры и матросы были представлены к орденам и знакам отличия Военного ордена, кроме того, их наградили специально утвержденной 10 июля 1904 года серебряной медалью «За бой «Варяга» и «Корейца». </a:t>
            </a:r>
            <a:r>
              <a:rPr lang="ru-RU" sz="1400" dirty="0">
                <a:solidFill>
                  <a:prstClr val="black"/>
                </a:solidFill>
              </a:rPr>
              <a:t>(Героические страницы прошлого. Выпуск 2. Серков С.Р.)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Acer\Pictures\Сойя 2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16" y="2140038"/>
            <a:ext cx="6690863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1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№14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«Варяг» был поднят со дна, отремонтирован японцами и назван «</a:t>
            </a:r>
            <a:r>
              <a:rPr lang="ru-RU" sz="2800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Сойя</a:t>
            </a:r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».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46349" y="304561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35867" y="304561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23224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«По окончании войны он был поднят со дна японцами, отремонтирован и введен в строй под названием «</a:t>
            </a:r>
            <a:r>
              <a:rPr lang="ru-RU" dirty="0" err="1" smtClean="0"/>
              <a:t>Сойя</a:t>
            </a:r>
            <a:r>
              <a:rPr lang="ru-RU" dirty="0" smtClean="0"/>
              <a:t>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97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cer\Pictures\ВАряг 11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038" y="2150751"/>
            <a:ext cx="6853944" cy="4569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15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№15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был выкуплен у японцев и назван, как прежде.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46349" y="206263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46349" y="206262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555776" y="4437112"/>
            <a:ext cx="4752529" cy="242088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«В 1916 г. Россия выкупила крейсер у Японии. И он получил прежнее название. В ноябре 1916 года «Варяг» пришел в Кольский залив и был включен в состав флотилии Северного Ледовитого океана».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524328" y="5558054"/>
            <a:ext cx="1173540" cy="65655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0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25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успешно завершена!!!</a:t>
            </a:r>
            <a:endParaRPr lang="ru-RU" sz="6000" b="1" i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060110"/>
            <a:ext cx="8229600" cy="30358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n w="1905">
                  <a:solidFill>
                    <a:srgbClr val="00206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ещё один интересный факт:</a:t>
            </a:r>
          </a:p>
          <a:p>
            <a:pPr marL="0" indent="432000" algn="just">
              <a:buNone/>
            </a:pPr>
            <a:r>
              <a:rPr lang="ru-RU" sz="2400" b="1" dirty="0" smtClean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Командир крейсера «Варяг» капитан первого ранга </a:t>
            </a:r>
            <a:r>
              <a:rPr lang="ru-RU" sz="2400" b="1" dirty="0" smtClean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Всеволод Федорович Руднев</a:t>
            </a:r>
            <a:r>
              <a:rPr lang="ru-RU" sz="2400" b="1" dirty="0" smtClean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родился 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семье дворян Тульской губернии. Род </a:t>
            </a:r>
            <a:r>
              <a:rPr lang="ru-RU" sz="2400" b="1" dirty="0" smtClean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Рудневых 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1616 года владел имением у деревни </a:t>
            </a:r>
            <a:r>
              <a:rPr lang="ru-RU" sz="2400" b="1" dirty="0" err="1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Яцкой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err="1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Ясенецкого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стана </a:t>
            </a:r>
            <a:r>
              <a:rPr lang="ru-RU" sz="2400" b="1" dirty="0" err="1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Венёвского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уезда (ныне </a:t>
            </a:r>
            <a:r>
              <a:rPr lang="ru-RU" sz="2400" b="1" dirty="0" err="1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Новомосковский</a:t>
            </a:r>
            <a:r>
              <a:rPr lang="ru-RU" sz="2400" b="1" dirty="0">
                <a:ln w="1905">
                  <a:solidFill>
                    <a:srgbClr val="00206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 Тульской области).</a:t>
            </a:r>
            <a:endParaRPr lang="ru-RU" sz="2400" b="1" dirty="0">
              <a:ln w="1905">
                <a:solidFill>
                  <a:srgbClr val="002060"/>
                </a:solidFill>
              </a:ln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7924211" y="5589240"/>
            <a:ext cx="770150" cy="754384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Acer\Pictures\Руднев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5"/>
          <a:stretch/>
        </p:blipFill>
        <p:spPr bwMode="auto">
          <a:xfrm>
            <a:off x="467545" y="251876"/>
            <a:ext cx="2088232" cy="28921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\Pictures\руднев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6489"/>
            <a:ext cx="2049615" cy="2702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\Pictures\Руднев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6489"/>
            <a:ext cx="4680520" cy="2649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1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24" presetID="26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0"/>
                            </p:stCondLst>
                            <p:childTnLst>
                              <p:par>
                                <p:cTn id="2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635079"/>
            <a:ext cx="2229272" cy="2229272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72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Инструкция</a:t>
            </a:r>
          </a:p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1.Когда Вы прочитали утверждение, Вам нужно выбрать: «правда» это или «ложь», нажав на кнопку расположенную под утверждением.</a:t>
            </a:r>
          </a:p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2. В любой момент Вы можете </a:t>
            </a:r>
            <a:r>
              <a:rPr lang="ru-RU" sz="2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оспользоваться подсказкой, которая находится в левом нижнем углу.</a:t>
            </a:r>
          </a:p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3. Перейти к следующему утверждению можно, нажав на стрелочку, находящуюся в правом нижнем углу.</a:t>
            </a:r>
            <a:endParaRPr lang="ru-RU" sz="24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«Правда или Ложь»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3" name="camera.wav"/>
            </a:hlinkClick>
          </p:cNvPr>
          <p:cNvSpPr/>
          <p:nvPr/>
        </p:nvSpPr>
        <p:spPr>
          <a:xfrm>
            <a:off x="7380312" y="5301208"/>
            <a:ext cx="1258440" cy="75438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91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Книга" descr="C:\Users\Acer\Pictures\Крейсер Варяг Книга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9" t="4987" r="5472" b="4176"/>
          <a:stretch/>
        </p:blipFill>
        <p:spPr bwMode="auto">
          <a:xfrm>
            <a:off x="2855741" y="2175237"/>
            <a:ext cx="2869809" cy="4215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Картинка" descr="C:\Users\Acer\Pictures\Крейсер Варяг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307" y="2537776"/>
            <a:ext cx="6097385" cy="4031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авда"/>
          <p:cNvSpPr/>
          <p:nvPr/>
        </p:nvSpPr>
        <p:spPr>
          <a:xfrm>
            <a:off x="1619672" y="3081714"/>
            <a:ext cx="187220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Ложь"/>
          <p:cNvSpPr/>
          <p:nvPr/>
        </p:nvSpPr>
        <p:spPr>
          <a:xfrm>
            <a:off x="5436096" y="3104307"/>
            <a:ext cx="1800200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Утверждение №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Утверждение № 1.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>
              <a:snd r:embed="rId6" name="camera.wav"/>
            </a:hlinkClick>
          </p:cNvPr>
          <p:cNvSpPr/>
          <p:nvPr/>
        </p:nvSpPr>
        <p:spPr>
          <a:xfrm>
            <a:off x="7524328" y="5616254"/>
            <a:ext cx="1042416" cy="612649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дсказка"/>
          <p:cNvSpPr/>
          <p:nvPr/>
        </p:nvSpPr>
        <p:spPr>
          <a:xfrm>
            <a:off x="323528" y="5616255"/>
            <a:ext cx="2016224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Вопрос"/>
          <p:cNvSpPr/>
          <p:nvPr/>
        </p:nvSpPr>
        <p:spPr>
          <a:xfrm>
            <a:off x="683568" y="1700808"/>
            <a:ext cx="777686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«Варяг» – это корабль.</a:t>
            </a:r>
            <a:endParaRPr lang="ru-RU" sz="36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Верно"/>
          <p:cNvSpPr/>
          <p:nvPr/>
        </p:nvSpPr>
        <p:spPr>
          <a:xfrm>
            <a:off x="1547664" y="157808"/>
            <a:ext cx="5688632" cy="1559024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72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12" name="Не верно"/>
          <p:cNvSpPr/>
          <p:nvPr/>
        </p:nvSpPr>
        <p:spPr>
          <a:xfrm>
            <a:off x="1547662" y="157808"/>
            <a:ext cx="5688634" cy="1559024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1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Pictures\Варяг в бою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3" y="2733538"/>
            <a:ext cx="8647249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549649" y="5517232"/>
            <a:ext cx="1169280" cy="572233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Вопрос"/>
          <p:cNvSpPr/>
          <p:nvPr/>
        </p:nvSpPr>
        <p:spPr>
          <a:xfrm>
            <a:off x="728152" y="1628800"/>
            <a:ext cx="7704856" cy="11521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«Варяг» ни разу не участвовал в бою.</a:t>
            </a:r>
            <a:endParaRPr lang="ru-RU" sz="32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763688" y="3356992"/>
            <a:ext cx="2088232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Ложь"/>
          <p:cNvSpPr/>
          <p:nvPr/>
        </p:nvSpPr>
        <p:spPr>
          <a:xfrm>
            <a:off x="5329440" y="3356992"/>
            <a:ext cx="1973527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Подсказка"/>
          <p:cNvSpPr/>
          <p:nvPr/>
        </p:nvSpPr>
        <p:spPr>
          <a:xfrm>
            <a:off x="455008" y="5476817"/>
            <a:ext cx="202876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Верно"/>
          <p:cNvSpPr/>
          <p:nvPr/>
        </p:nvSpPr>
        <p:spPr>
          <a:xfrm>
            <a:off x="1763688" y="188640"/>
            <a:ext cx="5539279" cy="1584176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11" name="Не верно"/>
          <p:cNvSpPr/>
          <p:nvPr/>
        </p:nvSpPr>
        <p:spPr>
          <a:xfrm>
            <a:off x="1763689" y="171692"/>
            <a:ext cx="5539278" cy="161807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2" name="Текст"/>
          <p:cNvSpPr/>
          <p:nvPr/>
        </p:nvSpPr>
        <p:spPr>
          <a:xfrm>
            <a:off x="2532053" y="4271392"/>
            <a:ext cx="4848259" cy="258660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«27 января (9 февраля) 1904 г. моряки русского крейсера «Варяг»…совершили подвиг, который вошел в историю отечественного флота, как пример высокой воинской доблести и героизма… Командир «Варяга» рассчитывал с боем прорваться в Порт-Артур…»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2311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cer\Pictures\Кореец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84" y="2780928"/>
            <a:ext cx="5220580" cy="3915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№3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500017" y="5589241"/>
            <a:ext cx="1186432" cy="588492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прос"/>
          <p:cNvSpPr/>
          <p:nvPr/>
        </p:nvSpPr>
        <p:spPr>
          <a:xfrm>
            <a:off x="467545" y="1603648"/>
            <a:ext cx="8218904" cy="12492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Крейсер «Варяг» совершил подвиг  без поддержки других судов.</a:t>
            </a:r>
            <a:endParaRPr lang="ru-RU" sz="28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Верно"/>
          <p:cNvSpPr/>
          <p:nvPr/>
        </p:nvSpPr>
        <p:spPr>
          <a:xfrm>
            <a:off x="1982446" y="267497"/>
            <a:ext cx="5256584" cy="1548172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6" name="Не верно"/>
          <p:cNvSpPr/>
          <p:nvPr/>
        </p:nvSpPr>
        <p:spPr>
          <a:xfrm>
            <a:off x="2004110" y="267497"/>
            <a:ext cx="5254954" cy="1548172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8" name="Текст"/>
          <p:cNvSpPr/>
          <p:nvPr/>
        </p:nvSpPr>
        <p:spPr>
          <a:xfrm>
            <a:off x="2483768" y="4314228"/>
            <a:ext cx="4896544" cy="2211116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«Покинув порт, «Варяг» и «Кореец» сразу же обнаружили японскую эскадру, имевшую семикратное превосходство в кораблях и пятикратное в количестве орудий.» </a:t>
            </a:r>
            <a:r>
              <a:rPr lang="ru-RU" sz="1400" dirty="0" smtClean="0"/>
              <a:t>(Героические страницы прошлого. Выпуск 2. Серков С.Р.)</a:t>
            </a:r>
            <a:endParaRPr lang="ru-RU" dirty="0"/>
          </a:p>
        </p:txBody>
      </p:sp>
      <p:sp>
        <p:nvSpPr>
          <p:cNvPr id="9" name="Правда"/>
          <p:cNvSpPr/>
          <p:nvPr/>
        </p:nvSpPr>
        <p:spPr>
          <a:xfrm>
            <a:off x="1907704" y="3329281"/>
            <a:ext cx="1892816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Ложь"/>
          <p:cNvSpPr/>
          <p:nvPr/>
        </p:nvSpPr>
        <p:spPr>
          <a:xfrm>
            <a:off x="5271472" y="3354433"/>
            <a:ext cx="1892816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Подсказка"/>
          <p:cNvSpPr/>
          <p:nvPr/>
        </p:nvSpPr>
        <p:spPr>
          <a:xfrm>
            <a:off x="467544" y="5473950"/>
            <a:ext cx="1944215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74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Pictures\Варяг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318" y="2097360"/>
            <a:ext cx="6129357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ение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№4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524328" y="5517232"/>
            <a:ext cx="1174519" cy="61036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67545" y="1484784"/>
            <a:ext cx="8231302" cy="14401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Русский крейсер «Варяг» и канонерская лодка «Кореец» вступили в бой с японцами в первый день русско-японской войны 1904-1905 гг.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56992"/>
            <a:ext cx="2088232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835696" y="3316636"/>
            <a:ext cx="1958748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Текст"/>
          <p:cNvSpPr/>
          <p:nvPr/>
        </p:nvSpPr>
        <p:spPr>
          <a:xfrm>
            <a:off x="2555776" y="4271392"/>
            <a:ext cx="4845529" cy="239796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«…и в первый день русско-японской войны 1904-1905 гг. японцы предъявили командиру «Варяга» капитану 1 ранга В.Ф. Рудневу ультиматум: до 12 часов дня покинуть акваторию порта, иначе корабли будут уничтожены на </a:t>
            </a:r>
            <a:r>
              <a:rPr lang="ru-RU" dirty="0"/>
              <a:t>рейде</a:t>
            </a:r>
            <a:r>
              <a:rPr lang="ru-RU" dirty="0" smtClean="0"/>
              <a:t>.» </a:t>
            </a:r>
            <a:r>
              <a:rPr lang="ru-RU" sz="1400" dirty="0" smtClean="0"/>
              <a:t>(Справочник </a:t>
            </a:r>
            <a:r>
              <a:rPr lang="ru-RU" sz="1400" dirty="0"/>
              <a:t>школьника. История Отечества</a:t>
            </a:r>
            <a:r>
              <a:rPr lang="ru-RU" sz="1400" dirty="0" smtClean="0"/>
              <a:t>)</a:t>
            </a:r>
            <a:endParaRPr lang="ru-RU" sz="1400" dirty="0"/>
          </a:p>
        </p:txBody>
      </p:sp>
      <p:sp>
        <p:nvSpPr>
          <p:cNvPr id="9" name="Подсказка"/>
          <p:cNvSpPr/>
          <p:nvPr/>
        </p:nvSpPr>
        <p:spPr>
          <a:xfrm>
            <a:off x="467545" y="5425772"/>
            <a:ext cx="1944216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Верно"/>
          <p:cNvSpPr/>
          <p:nvPr/>
        </p:nvSpPr>
        <p:spPr>
          <a:xfrm>
            <a:off x="1856689" y="287284"/>
            <a:ext cx="5544616" cy="1485532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11" name="Не верно"/>
          <p:cNvSpPr/>
          <p:nvPr/>
        </p:nvSpPr>
        <p:spPr>
          <a:xfrm>
            <a:off x="1856689" y="287284"/>
            <a:ext cx="5544616" cy="1557539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6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Pictures\На варяге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188" y="2420888"/>
            <a:ext cx="6464144" cy="4290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5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№5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Капитан 1 ранга В.Ф. Руднев принял предложение  японцев о сдаче, что бы не подвергать опасности стоящие в порту другие иностранные суда.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07704" y="260648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7704" y="260648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1944216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«Что бы не подвергать опасности стоящие в порту другие иностранные суда, Руднев покинул порт, отвергнув предложение о сдаче, и приготовился принять бой со всей японской эскадрой».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4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Pictures\Варяг 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069" y="2193943"/>
            <a:ext cx="5686567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№6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Матросы иностранных кораблей выстроились в почетном параде, отдавая честь русским морякам.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920815" y="260648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905054" y="280011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42088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«Выстроенные по «большому сбору» экипажи иностранных кораблей под звуки русского гимна проводили смельчаков на неравный бой, хотя и отказались от предложения Руднева сопровождать наши корабли до выхода из нейтральных вод». </a:t>
            </a:r>
            <a:r>
              <a:rPr lang="ru-RU" sz="1400" dirty="0">
                <a:solidFill>
                  <a:prstClr val="black"/>
                </a:solidFill>
              </a:rPr>
              <a:t>(Героические страницы прошлого. Выпуск 2. Серков С.Р.)</a:t>
            </a:r>
            <a:endParaRPr lang="ru-RU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1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Pictures\Варяг 3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54" y="2160265"/>
            <a:ext cx="7292411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тверждение 7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Утверждение 7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>
              <a:snd r:embed="rId5" name="camera.wav"/>
            </a:hlinkClick>
          </p:cNvPr>
          <p:cNvSpPr/>
          <p:nvPr/>
        </p:nvSpPr>
        <p:spPr>
          <a:xfrm>
            <a:off x="7452320" y="5445224"/>
            <a:ext cx="1258440" cy="665224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прос"/>
          <p:cNvSpPr/>
          <p:nvPr/>
        </p:nvSpPr>
        <p:spPr>
          <a:xfrm>
            <a:off x="454652" y="1467594"/>
            <a:ext cx="8243216" cy="138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Ни одно из судов противника не пострадало в итоге </a:t>
            </a:r>
            <a:r>
              <a:rPr lang="ru-RU" sz="2400" b="1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Чемульпинского</a:t>
            </a:r>
            <a:r>
              <a:rPr lang="ru-RU" sz="2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 морского боя.</a:t>
            </a:r>
            <a:endParaRPr lang="ru-RU" sz="2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Ложь"/>
          <p:cNvSpPr/>
          <p:nvPr/>
        </p:nvSpPr>
        <p:spPr>
          <a:xfrm>
            <a:off x="5292080" y="3361111"/>
            <a:ext cx="2016224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Ложь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авда"/>
          <p:cNvSpPr/>
          <p:nvPr/>
        </p:nvSpPr>
        <p:spPr>
          <a:xfrm>
            <a:off x="1907704" y="3361111"/>
            <a:ext cx="1901875" cy="914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Правда</a:t>
            </a:r>
            <a:endParaRPr lang="ru-RU" sz="28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Верно"/>
          <p:cNvSpPr/>
          <p:nvPr/>
        </p:nvSpPr>
        <p:spPr>
          <a:xfrm>
            <a:off x="1875958" y="182220"/>
            <a:ext cx="5400599" cy="1368151"/>
          </a:xfrm>
          <a:prstGeom prst="wedgeRoundRect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376D3A"/>
                </a:solidFill>
              </a:rPr>
              <a:t>Верно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376D3A"/>
              </a:solidFill>
            </a:endParaRPr>
          </a:p>
        </p:txBody>
      </p:sp>
      <p:sp>
        <p:nvSpPr>
          <p:cNvPr id="9" name="Не верно"/>
          <p:cNvSpPr/>
          <p:nvPr/>
        </p:nvSpPr>
        <p:spPr>
          <a:xfrm>
            <a:off x="1875960" y="182219"/>
            <a:ext cx="5400599" cy="1368151"/>
          </a:xfrm>
          <a:prstGeom prst="wedgeRect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</a:rPr>
              <a:t>Не верно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Текст"/>
          <p:cNvSpPr/>
          <p:nvPr/>
        </p:nvSpPr>
        <p:spPr>
          <a:xfrm>
            <a:off x="2699793" y="4437112"/>
            <a:ext cx="4608512" cy="2232248"/>
          </a:xfrm>
          <a:prstGeom prst="flowChartDocumen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«В этом героическом бою российские моряки потопили миноносец и серьезно повредили 2 крейсера противника». </a:t>
            </a:r>
            <a:r>
              <a:rPr lang="ru-RU" sz="1400" dirty="0" smtClean="0"/>
              <a:t>(Справочник школьника. История Отечества)</a:t>
            </a:r>
            <a:endParaRPr lang="ru-RU" sz="1400" dirty="0"/>
          </a:p>
        </p:txBody>
      </p:sp>
      <p:sp>
        <p:nvSpPr>
          <p:cNvPr id="11" name="Подсказка"/>
          <p:cNvSpPr/>
          <p:nvPr/>
        </p:nvSpPr>
        <p:spPr>
          <a:xfrm>
            <a:off x="487550" y="5476582"/>
            <a:ext cx="1924210" cy="612648"/>
          </a:xfrm>
          <a:prstGeom prst="wedgeEllipse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Подсказка</a:t>
            </a:r>
            <a:endParaRPr lang="ru-RU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89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745</TotalTime>
  <Words>1048</Words>
  <Application>Microsoft Office PowerPoint</Application>
  <PresentationFormat>Экран (4:3)</PresentationFormat>
  <Paragraphs>134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Муниципальное бюджетное общеобразовательное учреждение муниципального образования Плавский район «Плавская средняя общеобразовательная школа № 1 им. дважды Героя Советского Союза Б.Ф.Сафонова»  Подвиг крейсера «Варяг»</vt:lpstr>
      <vt:lpstr>Игра «Правда или Ложь»</vt:lpstr>
      <vt:lpstr>Утверждение № 1.</vt:lpstr>
      <vt:lpstr>Утверждение №2</vt:lpstr>
      <vt:lpstr>Утверждение №3</vt:lpstr>
      <vt:lpstr>Утверждение №4</vt:lpstr>
      <vt:lpstr>Утверждение №5</vt:lpstr>
      <vt:lpstr>Утверждение №6</vt:lpstr>
      <vt:lpstr>Утверждение 7</vt:lpstr>
      <vt:lpstr>Утверждение №8</vt:lpstr>
      <vt:lpstr>Утверждение №9</vt:lpstr>
      <vt:lpstr>Утверждение №10</vt:lpstr>
      <vt:lpstr>Утверждение №11</vt:lpstr>
      <vt:lpstr>Утверждение №12</vt:lpstr>
      <vt:lpstr>Утверждение №13</vt:lpstr>
      <vt:lpstr>Утверждение №14</vt:lpstr>
      <vt:lpstr>Утверждение №15</vt:lpstr>
      <vt:lpstr>Игра успешно завершена!!!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муниципального образования Плавский район «Плавская средняя общеобразовательная школа № 1 им. дважды Героя Советского Союза Б.Ф.Сафонова»  Малоизвестная история крейсера «Варяг»</dc:title>
  <dc:creator>Acer</dc:creator>
  <cp:lastModifiedBy>Acer</cp:lastModifiedBy>
  <cp:revision>61</cp:revision>
  <dcterms:created xsi:type="dcterms:W3CDTF">2019-01-30T11:07:27Z</dcterms:created>
  <dcterms:modified xsi:type="dcterms:W3CDTF">2019-02-01T10:54:16Z</dcterms:modified>
</cp:coreProperties>
</file>