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7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ina Bekova" userId="fa849288751b6845" providerId="LiveId" clId="{4338B5F3-C657-4FB3-85C4-EB7104D9C12F}"/>
    <pc:docChg chg="modSld">
      <pc:chgData name="Irina Bekova" userId="fa849288751b6845" providerId="LiveId" clId="{4338B5F3-C657-4FB3-85C4-EB7104D9C12F}" dt="2023-11-23T19:02:25.427" v="7" actId="20577"/>
      <pc:docMkLst>
        <pc:docMk/>
      </pc:docMkLst>
      <pc:sldChg chg="modSp mod">
        <pc:chgData name="Irina Bekova" userId="fa849288751b6845" providerId="LiveId" clId="{4338B5F3-C657-4FB3-85C4-EB7104D9C12F}" dt="2023-11-23T19:02:25.427" v="7" actId="20577"/>
        <pc:sldMkLst>
          <pc:docMk/>
          <pc:sldMk cId="46953154" sldId="270"/>
        </pc:sldMkLst>
        <pc:spChg chg="mod">
          <ac:chgData name="Irina Bekova" userId="fa849288751b6845" providerId="LiveId" clId="{4338B5F3-C657-4FB3-85C4-EB7104D9C12F}" dt="2023-11-23T19:02:25.427" v="7" actId="20577"/>
          <ac:spMkLst>
            <pc:docMk/>
            <pc:sldMk cId="46953154" sldId="270"/>
            <ac:spMk id="3" creationId="{B641C182-91E7-1FA5-54C7-36E4FD1FBE1E}"/>
          </ac:spMkLst>
        </pc:spChg>
      </pc:sldChg>
    </pc:docChg>
  </pc:docChgLst>
  <pc:docChgLst>
    <pc:chgData name="Irina Bekova" userId="fa849288751b6845" providerId="LiveId" clId="{EC2A1FE3-0EBF-4E3E-AD35-BA35395A72CE}"/>
    <pc:docChg chg="undo custSel addSld delSld modSld">
      <pc:chgData name="Irina Bekova" userId="fa849288751b6845" providerId="LiveId" clId="{EC2A1FE3-0EBF-4E3E-AD35-BA35395A72CE}" dt="2023-11-19T15:28:41.035" v="1239" actId="5793"/>
      <pc:docMkLst>
        <pc:docMk/>
      </pc:docMkLst>
      <pc:sldChg chg="modSp">
        <pc:chgData name="Irina Bekova" userId="fa849288751b6845" providerId="LiveId" clId="{EC2A1FE3-0EBF-4E3E-AD35-BA35395A72CE}" dt="2023-11-19T11:39:44.020" v="1" actId="20577"/>
        <pc:sldMkLst>
          <pc:docMk/>
          <pc:sldMk cId="2603043523" sldId="256"/>
        </pc:sldMkLst>
        <pc:spChg chg="mod">
          <ac:chgData name="Irina Bekova" userId="fa849288751b6845" providerId="LiveId" clId="{EC2A1FE3-0EBF-4E3E-AD35-BA35395A72CE}" dt="2023-11-19T11:39:44.020" v="1" actId="20577"/>
          <ac:spMkLst>
            <pc:docMk/>
            <pc:sldMk cId="2603043523" sldId="256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39:53.756" v="3" actId="20577"/>
        <pc:sldMkLst>
          <pc:docMk/>
          <pc:sldMk cId="4209800665" sldId="257"/>
        </pc:sldMkLst>
        <pc:spChg chg="mod">
          <ac:chgData name="Irina Bekova" userId="fa849288751b6845" providerId="LiveId" clId="{EC2A1FE3-0EBF-4E3E-AD35-BA35395A72CE}" dt="2023-11-19T11:39:53.756" v="3" actId="20577"/>
          <ac:spMkLst>
            <pc:docMk/>
            <pc:sldMk cId="4209800665" sldId="257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1:15.804" v="10" actId="20577"/>
        <pc:sldMkLst>
          <pc:docMk/>
          <pc:sldMk cId="1065379329" sldId="258"/>
        </pc:sldMkLst>
        <pc:spChg chg="mod">
          <ac:chgData name="Irina Bekova" userId="fa849288751b6845" providerId="LiveId" clId="{EC2A1FE3-0EBF-4E3E-AD35-BA35395A72CE}" dt="2023-11-19T11:41:15.804" v="10" actId="20577"/>
          <ac:spMkLst>
            <pc:docMk/>
            <pc:sldMk cId="1065379329" sldId="258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1:28.344" v="12" actId="20577"/>
        <pc:sldMkLst>
          <pc:docMk/>
          <pc:sldMk cId="2942696436" sldId="259"/>
        </pc:sldMkLst>
        <pc:spChg chg="mod">
          <ac:chgData name="Irina Bekova" userId="fa849288751b6845" providerId="LiveId" clId="{EC2A1FE3-0EBF-4E3E-AD35-BA35395A72CE}" dt="2023-11-19T11:41:28.344" v="12" actId="20577"/>
          <ac:spMkLst>
            <pc:docMk/>
            <pc:sldMk cId="2942696436" sldId="259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1:43.075" v="14" actId="20577"/>
        <pc:sldMkLst>
          <pc:docMk/>
          <pc:sldMk cId="2460965720" sldId="260"/>
        </pc:sldMkLst>
        <pc:spChg chg="mod">
          <ac:chgData name="Irina Bekova" userId="fa849288751b6845" providerId="LiveId" clId="{EC2A1FE3-0EBF-4E3E-AD35-BA35395A72CE}" dt="2023-11-19T11:41:43.075" v="14" actId="20577"/>
          <ac:spMkLst>
            <pc:docMk/>
            <pc:sldMk cId="2460965720" sldId="260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1:59.842" v="16" actId="20577"/>
        <pc:sldMkLst>
          <pc:docMk/>
          <pc:sldMk cId="1322308769" sldId="261"/>
        </pc:sldMkLst>
        <pc:spChg chg="mod">
          <ac:chgData name="Irina Bekova" userId="fa849288751b6845" providerId="LiveId" clId="{EC2A1FE3-0EBF-4E3E-AD35-BA35395A72CE}" dt="2023-11-19T11:41:59.842" v="16" actId="20577"/>
          <ac:spMkLst>
            <pc:docMk/>
            <pc:sldMk cId="1322308769" sldId="261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2:11.931" v="18" actId="20577"/>
        <pc:sldMkLst>
          <pc:docMk/>
          <pc:sldMk cId="1565903181" sldId="262"/>
        </pc:sldMkLst>
        <pc:spChg chg="mod">
          <ac:chgData name="Irina Bekova" userId="fa849288751b6845" providerId="LiveId" clId="{EC2A1FE3-0EBF-4E3E-AD35-BA35395A72CE}" dt="2023-11-19T11:42:11.931" v="18" actId="20577"/>
          <ac:spMkLst>
            <pc:docMk/>
            <pc:sldMk cId="1565903181" sldId="262"/>
            <ac:spMk id="3" creationId="{05AF1A1F-D710-AE9D-7C05-B183FEF7A877}"/>
          </ac:spMkLst>
        </pc:spChg>
      </pc:sldChg>
      <pc:sldChg chg="modSp">
        <pc:chgData name="Irina Bekova" userId="fa849288751b6845" providerId="LiveId" clId="{EC2A1FE3-0EBF-4E3E-AD35-BA35395A72CE}" dt="2023-11-19T11:42:20.683" v="20" actId="20577"/>
        <pc:sldMkLst>
          <pc:docMk/>
          <pc:sldMk cId="2219690158" sldId="263"/>
        </pc:sldMkLst>
        <pc:spChg chg="mod">
          <ac:chgData name="Irina Bekova" userId="fa849288751b6845" providerId="LiveId" clId="{EC2A1FE3-0EBF-4E3E-AD35-BA35395A72CE}" dt="2023-11-19T11:42:20.683" v="20" actId="20577"/>
          <ac:spMkLst>
            <pc:docMk/>
            <pc:sldMk cId="2219690158" sldId="263"/>
            <ac:spMk id="3" creationId="{05AF1A1F-D710-AE9D-7C05-B183FEF7A877}"/>
          </ac:spMkLst>
        </pc:spChg>
      </pc:sldChg>
      <pc:sldChg chg="modSp mod">
        <pc:chgData name="Irina Bekova" userId="fa849288751b6845" providerId="LiveId" clId="{EC2A1FE3-0EBF-4E3E-AD35-BA35395A72CE}" dt="2023-11-19T12:48:22.908" v="116" actId="113"/>
        <pc:sldMkLst>
          <pc:docMk/>
          <pc:sldMk cId="2504951320" sldId="265"/>
        </pc:sldMkLst>
        <pc:spChg chg="mod">
          <ac:chgData name="Irina Bekova" userId="fa849288751b6845" providerId="LiveId" clId="{EC2A1FE3-0EBF-4E3E-AD35-BA35395A72CE}" dt="2023-11-19T12:48:22.908" v="116" actId="113"/>
          <ac:spMkLst>
            <pc:docMk/>
            <pc:sldMk cId="2504951320" sldId="265"/>
            <ac:spMk id="2" creationId="{F31615BD-1F18-9143-E151-B29C0B3215EF}"/>
          </ac:spMkLst>
        </pc:spChg>
        <pc:graphicFrameChg chg="mod modGraphic">
          <ac:chgData name="Irina Bekova" userId="fa849288751b6845" providerId="LiveId" clId="{EC2A1FE3-0EBF-4E3E-AD35-BA35395A72CE}" dt="2023-11-19T12:48:05.438" v="98" actId="14100"/>
          <ac:graphicFrameMkLst>
            <pc:docMk/>
            <pc:sldMk cId="2504951320" sldId="265"/>
            <ac:graphicFrameMk id="4" creationId="{F3F33B9A-2390-F8C2-1F76-7EBC5EB86C86}"/>
          </ac:graphicFrameMkLst>
        </pc:graphicFrameChg>
        <pc:picChg chg="mod">
          <ac:chgData name="Irina Bekova" userId="fa849288751b6845" providerId="LiveId" clId="{EC2A1FE3-0EBF-4E3E-AD35-BA35395A72CE}" dt="2023-11-19T12:14:57.572" v="35" actId="1076"/>
          <ac:picMkLst>
            <pc:docMk/>
            <pc:sldMk cId="2504951320" sldId="265"/>
            <ac:picMk id="5" creationId="{298C7B48-4570-7BBB-BC17-E62B45E79F6F}"/>
          </ac:picMkLst>
        </pc:picChg>
        <pc:picChg chg="mod">
          <ac:chgData name="Irina Bekova" userId="fa849288751b6845" providerId="LiveId" clId="{EC2A1FE3-0EBF-4E3E-AD35-BA35395A72CE}" dt="2023-11-19T12:14:59.387" v="36" actId="1076"/>
          <ac:picMkLst>
            <pc:docMk/>
            <pc:sldMk cId="2504951320" sldId="265"/>
            <ac:picMk id="6" creationId="{9846A00F-E7D5-AC0C-87A1-3D6F95974A03}"/>
          </ac:picMkLst>
        </pc:picChg>
        <pc:picChg chg="mod">
          <ac:chgData name="Irina Bekova" userId="fa849288751b6845" providerId="LiveId" clId="{EC2A1FE3-0EBF-4E3E-AD35-BA35395A72CE}" dt="2023-11-19T12:15:00.924" v="37" actId="1076"/>
          <ac:picMkLst>
            <pc:docMk/>
            <pc:sldMk cId="2504951320" sldId="265"/>
            <ac:picMk id="7" creationId="{4424727C-2202-BD46-B3A0-2577AE3A93F0}"/>
          </ac:picMkLst>
        </pc:picChg>
        <pc:picChg chg="mod">
          <ac:chgData name="Irina Bekova" userId="fa849288751b6845" providerId="LiveId" clId="{EC2A1FE3-0EBF-4E3E-AD35-BA35395A72CE}" dt="2023-11-19T12:15:13.315" v="41" actId="14100"/>
          <ac:picMkLst>
            <pc:docMk/>
            <pc:sldMk cId="2504951320" sldId="265"/>
            <ac:picMk id="8" creationId="{6D5EACE3-8BAD-07EB-6548-3CA4C6BEB23A}"/>
          </ac:picMkLst>
        </pc:picChg>
        <pc:picChg chg="mod">
          <ac:chgData name="Irina Bekova" userId="fa849288751b6845" providerId="LiveId" clId="{EC2A1FE3-0EBF-4E3E-AD35-BA35395A72CE}" dt="2023-11-19T12:15:09.404" v="40" actId="14100"/>
          <ac:picMkLst>
            <pc:docMk/>
            <pc:sldMk cId="2504951320" sldId="265"/>
            <ac:picMk id="9" creationId="{71C87722-7902-1AE4-F3CB-F337A13E702D}"/>
          </ac:picMkLst>
        </pc:picChg>
      </pc:sldChg>
      <pc:sldChg chg="modSp mod">
        <pc:chgData name="Irina Bekova" userId="fa849288751b6845" providerId="LiveId" clId="{EC2A1FE3-0EBF-4E3E-AD35-BA35395A72CE}" dt="2023-11-19T12:15:57.845" v="48" actId="20577"/>
        <pc:sldMkLst>
          <pc:docMk/>
          <pc:sldMk cId="1576597468" sldId="266"/>
        </pc:sldMkLst>
        <pc:spChg chg="mod">
          <ac:chgData name="Irina Bekova" userId="fa849288751b6845" providerId="LiveId" clId="{EC2A1FE3-0EBF-4E3E-AD35-BA35395A72CE}" dt="2023-11-19T12:15:57.845" v="48" actId="20577"/>
          <ac:spMkLst>
            <pc:docMk/>
            <pc:sldMk cId="1576597468" sldId="266"/>
            <ac:spMk id="3" creationId="{1686E065-2F0E-33DC-7FC4-8E8EE7AD261E}"/>
          </ac:spMkLst>
        </pc:spChg>
      </pc:sldChg>
      <pc:sldChg chg="addSp delSp modSp new mod">
        <pc:chgData name="Irina Bekova" userId="fa849288751b6845" providerId="LiveId" clId="{EC2A1FE3-0EBF-4E3E-AD35-BA35395A72CE}" dt="2023-11-19T13:22:05.946" v="384" actId="1076"/>
        <pc:sldMkLst>
          <pc:docMk/>
          <pc:sldMk cId="2951286682" sldId="267"/>
        </pc:sldMkLst>
        <pc:spChg chg="add del mod">
          <ac:chgData name="Irina Bekova" userId="fa849288751b6845" providerId="LiveId" clId="{EC2A1FE3-0EBF-4E3E-AD35-BA35395A72CE}" dt="2023-11-19T13:17:15.110" v="319" actId="21"/>
          <ac:spMkLst>
            <pc:docMk/>
            <pc:sldMk cId="2951286682" sldId="267"/>
            <ac:spMk id="2" creationId="{F56D901E-007C-DE32-0D36-BCD1B38AC1E3}"/>
          </ac:spMkLst>
        </pc:spChg>
        <pc:spChg chg="del">
          <ac:chgData name="Irina Bekova" userId="fa849288751b6845" providerId="LiveId" clId="{EC2A1FE3-0EBF-4E3E-AD35-BA35395A72CE}" dt="2023-11-19T13:04:16.196" v="118" actId="931"/>
          <ac:spMkLst>
            <pc:docMk/>
            <pc:sldMk cId="2951286682" sldId="267"/>
            <ac:spMk id="3" creationId="{F951A0C3-2F36-B8B9-BFCC-A6CF017785FE}"/>
          </ac:spMkLst>
        </pc:spChg>
        <pc:spChg chg="add del mod">
          <ac:chgData name="Irina Bekova" userId="fa849288751b6845" providerId="LiveId" clId="{EC2A1FE3-0EBF-4E3E-AD35-BA35395A72CE}" dt="2023-11-19T13:17:35.127" v="325" actId="21"/>
          <ac:spMkLst>
            <pc:docMk/>
            <pc:sldMk cId="2951286682" sldId="267"/>
            <ac:spMk id="38" creationId="{398D621A-A47F-1212-D84F-234FBAA494B0}"/>
          </ac:spMkLst>
        </pc:spChg>
        <pc:spChg chg="add mod">
          <ac:chgData name="Irina Bekova" userId="fa849288751b6845" providerId="LiveId" clId="{EC2A1FE3-0EBF-4E3E-AD35-BA35395A72CE}" dt="2023-11-19T13:20:06.362" v="351" actId="1076"/>
          <ac:spMkLst>
            <pc:docMk/>
            <pc:sldMk cId="2951286682" sldId="267"/>
            <ac:spMk id="39" creationId="{C901100C-AECB-75C1-8854-49C048F5EFEA}"/>
          </ac:spMkLst>
        </pc:spChg>
        <pc:spChg chg="add mod">
          <ac:chgData name="Irina Bekova" userId="fa849288751b6845" providerId="LiveId" clId="{EC2A1FE3-0EBF-4E3E-AD35-BA35395A72CE}" dt="2023-11-19T13:20:03.660" v="350" actId="1076"/>
          <ac:spMkLst>
            <pc:docMk/>
            <pc:sldMk cId="2951286682" sldId="267"/>
            <ac:spMk id="41" creationId="{8481F8BC-488E-AE51-CC9E-7ACCB78CD3B4}"/>
          </ac:spMkLst>
        </pc:spChg>
        <pc:spChg chg="add mod">
          <ac:chgData name="Irina Bekova" userId="fa849288751b6845" providerId="LiveId" clId="{EC2A1FE3-0EBF-4E3E-AD35-BA35395A72CE}" dt="2023-11-19T13:19:57.155" v="348" actId="1076"/>
          <ac:spMkLst>
            <pc:docMk/>
            <pc:sldMk cId="2951286682" sldId="267"/>
            <ac:spMk id="43" creationId="{5465114C-03A2-8A42-AE61-BFF5F852FAAA}"/>
          </ac:spMkLst>
        </pc:spChg>
        <pc:spChg chg="add mod">
          <ac:chgData name="Irina Bekova" userId="fa849288751b6845" providerId="LiveId" clId="{EC2A1FE3-0EBF-4E3E-AD35-BA35395A72CE}" dt="2023-11-19T13:19:59.915" v="349" actId="1076"/>
          <ac:spMkLst>
            <pc:docMk/>
            <pc:sldMk cId="2951286682" sldId="267"/>
            <ac:spMk id="45" creationId="{087480DA-A987-1A00-D9F1-B137B111AFE8}"/>
          </ac:spMkLst>
        </pc:spChg>
        <pc:spChg chg="add mod">
          <ac:chgData name="Irina Bekova" userId="fa849288751b6845" providerId="LiveId" clId="{EC2A1FE3-0EBF-4E3E-AD35-BA35395A72CE}" dt="2023-11-19T13:21:18.219" v="371" actId="1076"/>
          <ac:spMkLst>
            <pc:docMk/>
            <pc:sldMk cId="2951286682" sldId="267"/>
            <ac:spMk id="46" creationId="{FE285009-BA3C-7A2B-DA6D-E4774D0B825B}"/>
          </ac:spMkLst>
        </pc:spChg>
        <pc:spChg chg="add mod">
          <ac:chgData name="Irina Bekova" userId="fa849288751b6845" providerId="LiveId" clId="{EC2A1FE3-0EBF-4E3E-AD35-BA35395A72CE}" dt="2023-11-19T13:21:08.810" v="369" actId="1076"/>
          <ac:spMkLst>
            <pc:docMk/>
            <pc:sldMk cId="2951286682" sldId="267"/>
            <ac:spMk id="47" creationId="{C675EF1A-1749-C93D-ED27-50B0EF8E41B6}"/>
          </ac:spMkLst>
        </pc:spChg>
        <pc:spChg chg="add mod">
          <ac:chgData name="Irina Bekova" userId="fa849288751b6845" providerId="LiveId" clId="{EC2A1FE3-0EBF-4E3E-AD35-BA35395A72CE}" dt="2023-11-19T13:21:01.330" v="367" actId="1076"/>
          <ac:spMkLst>
            <pc:docMk/>
            <pc:sldMk cId="2951286682" sldId="267"/>
            <ac:spMk id="48" creationId="{3DF1C1B0-121D-C7D4-21C5-508F5BB28929}"/>
          </ac:spMkLst>
        </pc:spChg>
        <pc:spChg chg="add mod">
          <ac:chgData name="Irina Bekova" userId="fa849288751b6845" providerId="LiveId" clId="{EC2A1FE3-0EBF-4E3E-AD35-BA35395A72CE}" dt="2023-11-19T13:20:56.579" v="366" actId="1076"/>
          <ac:spMkLst>
            <pc:docMk/>
            <pc:sldMk cId="2951286682" sldId="267"/>
            <ac:spMk id="49" creationId="{081EF768-0CAC-23A9-6679-631BA60C086C}"/>
          </ac:spMkLst>
        </pc:spChg>
        <pc:spChg chg="add mod">
          <ac:chgData name="Irina Bekova" userId="fa849288751b6845" providerId="LiveId" clId="{EC2A1FE3-0EBF-4E3E-AD35-BA35395A72CE}" dt="2023-11-19T13:21:38.523" v="375" actId="1076"/>
          <ac:spMkLst>
            <pc:docMk/>
            <pc:sldMk cId="2951286682" sldId="267"/>
            <ac:spMk id="50" creationId="{57AAB2C2-D673-E3E4-AD0D-3C5662F2E3F0}"/>
          </ac:spMkLst>
        </pc:spChg>
        <pc:spChg chg="add mod">
          <ac:chgData name="Irina Bekova" userId="fa849288751b6845" providerId="LiveId" clId="{EC2A1FE3-0EBF-4E3E-AD35-BA35395A72CE}" dt="2023-11-19T13:21:52.914" v="379" actId="1076"/>
          <ac:spMkLst>
            <pc:docMk/>
            <pc:sldMk cId="2951286682" sldId="267"/>
            <ac:spMk id="51" creationId="{15F3FCDA-FA80-0314-A09D-C15FA10FC002}"/>
          </ac:spMkLst>
        </pc:spChg>
        <pc:spChg chg="add mod">
          <ac:chgData name="Irina Bekova" userId="fa849288751b6845" providerId="LiveId" clId="{EC2A1FE3-0EBF-4E3E-AD35-BA35395A72CE}" dt="2023-11-19T13:22:05.946" v="384" actId="1076"/>
          <ac:spMkLst>
            <pc:docMk/>
            <pc:sldMk cId="2951286682" sldId="267"/>
            <ac:spMk id="52" creationId="{AD231076-5973-D578-A5E3-B11E4CC8E98D}"/>
          </ac:spMkLst>
        </pc:spChg>
        <pc:picChg chg="add mod">
          <ac:chgData name="Irina Bekova" userId="fa849288751b6845" providerId="LiveId" clId="{EC2A1FE3-0EBF-4E3E-AD35-BA35395A72CE}" dt="2023-11-19T13:20:08.114" v="352" actId="1076"/>
          <ac:picMkLst>
            <pc:docMk/>
            <pc:sldMk cId="2951286682" sldId="267"/>
            <ac:picMk id="5" creationId="{F469D28D-FF72-F045-E095-CD0307C56B89}"/>
          </ac:picMkLst>
        </pc:picChg>
        <pc:picChg chg="add mod">
          <ac:chgData name="Irina Bekova" userId="fa849288751b6845" providerId="LiveId" clId="{EC2A1FE3-0EBF-4E3E-AD35-BA35395A72CE}" dt="2023-11-19T13:21:25.835" v="372" actId="14100"/>
          <ac:picMkLst>
            <pc:docMk/>
            <pc:sldMk cId="2951286682" sldId="267"/>
            <ac:picMk id="7" creationId="{AC9CE7A0-A33A-214F-D95E-B58AEDEA3AB5}"/>
          </ac:picMkLst>
        </pc:picChg>
        <pc:picChg chg="add mod">
          <ac:chgData name="Irina Bekova" userId="fa849288751b6845" providerId="LiveId" clId="{EC2A1FE3-0EBF-4E3E-AD35-BA35395A72CE}" dt="2023-11-19T13:11:26.391" v="219" actId="1076"/>
          <ac:picMkLst>
            <pc:docMk/>
            <pc:sldMk cId="2951286682" sldId="267"/>
            <ac:picMk id="9" creationId="{CD014779-2603-75E1-BD7E-8913065A5E6E}"/>
          </ac:picMkLst>
        </pc:picChg>
        <pc:picChg chg="add mod">
          <ac:chgData name="Irina Bekova" userId="fa849288751b6845" providerId="LiveId" clId="{EC2A1FE3-0EBF-4E3E-AD35-BA35395A72CE}" dt="2023-11-19T13:11:34.291" v="222" actId="1076"/>
          <ac:picMkLst>
            <pc:docMk/>
            <pc:sldMk cId="2951286682" sldId="267"/>
            <ac:picMk id="11" creationId="{7E7E25EA-2A94-6E21-5AA4-E93C7D964BB5}"/>
          </ac:picMkLst>
        </pc:picChg>
        <pc:picChg chg="add mod">
          <ac:chgData name="Irina Bekova" userId="fa849288751b6845" providerId="LiveId" clId="{EC2A1FE3-0EBF-4E3E-AD35-BA35395A72CE}" dt="2023-11-19T13:11:25.222" v="218" actId="1076"/>
          <ac:picMkLst>
            <pc:docMk/>
            <pc:sldMk cId="2951286682" sldId="267"/>
            <ac:picMk id="13" creationId="{EBB56A77-59EA-F416-4829-B7878705E016}"/>
          </ac:picMkLst>
        </pc:picChg>
        <pc:picChg chg="add mod">
          <ac:chgData name="Irina Bekova" userId="fa849288751b6845" providerId="LiveId" clId="{EC2A1FE3-0EBF-4E3E-AD35-BA35395A72CE}" dt="2023-11-19T13:21:11.051" v="370" actId="1076"/>
          <ac:picMkLst>
            <pc:docMk/>
            <pc:sldMk cId="2951286682" sldId="267"/>
            <ac:picMk id="15" creationId="{8438B030-AEA9-6D9B-FD5C-317807E9E780}"/>
          </ac:picMkLst>
        </pc:picChg>
        <pc:picChg chg="add mod">
          <ac:chgData name="Irina Bekova" userId="fa849288751b6845" providerId="LiveId" clId="{EC2A1FE3-0EBF-4E3E-AD35-BA35395A72CE}" dt="2023-11-19T13:16:55.501" v="308" actId="1076"/>
          <ac:picMkLst>
            <pc:docMk/>
            <pc:sldMk cId="2951286682" sldId="267"/>
            <ac:picMk id="17" creationId="{174E13A5-F664-642C-520F-86FB3AE06ADD}"/>
          </ac:picMkLst>
        </pc:picChg>
        <pc:picChg chg="add mod">
          <ac:chgData name="Irina Bekova" userId="fa849288751b6845" providerId="LiveId" clId="{EC2A1FE3-0EBF-4E3E-AD35-BA35395A72CE}" dt="2023-11-19T13:12:36.295" v="249" actId="14100"/>
          <ac:picMkLst>
            <pc:docMk/>
            <pc:sldMk cId="2951286682" sldId="267"/>
            <ac:picMk id="19" creationId="{3CAFB3C9-44D6-672E-B76C-B5C8E17583D9}"/>
          </ac:picMkLst>
        </pc:picChg>
        <pc:picChg chg="add mod">
          <ac:chgData name="Irina Bekova" userId="fa849288751b6845" providerId="LiveId" clId="{EC2A1FE3-0EBF-4E3E-AD35-BA35395A72CE}" dt="2023-11-19T13:12:13.503" v="239" actId="1076"/>
          <ac:picMkLst>
            <pc:docMk/>
            <pc:sldMk cId="2951286682" sldId="267"/>
            <ac:picMk id="21" creationId="{77279128-E32D-E9F1-F8B7-069029C272D1}"/>
          </ac:picMkLst>
        </pc:picChg>
        <pc:picChg chg="add mod">
          <ac:chgData name="Irina Bekova" userId="fa849288751b6845" providerId="LiveId" clId="{EC2A1FE3-0EBF-4E3E-AD35-BA35395A72CE}" dt="2023-11-19T13:21:53.382" v="380" actId="1076"/>
          <ac:picMkLst>
            <pc:docMk/>
            <pc:sldMk cId="2951286682" sldId="267"/>
            <ac:picMk id="23" creationId="{A0D1F87E-0A26-9F0F-FA03-B957538DEEC4}"/>
          </ac:picMkLst>
        </pc:picChg>
        <pc:picChg chg="add mod">
          <ac:chgData name="Irina Bekova" userId="fa849288751b6845" providerId="LiveId" clId="{EC2A1FE3-0EBF-4E3E-AD35-BA35395A72CE}" dt="2023-11-19T13:13:11.483" v="259" actId="1076"/>
          <ac:picMkLst>
            <pc:docMk/>
            <pc:sldMk cId="2951286682" sldId="267"/>
            <ac:picMk id="25" creationId="{53DC7405-3272-E8B3-CDDA-A4ECBCFB0434}"/>
          </ac:picMkLst>
        </pc:picChg>
        <pc:picChg chg="add del mod">
          <ac:chgData name="Irina Bekova" userId="fa849288751b6845" providerId="LiveId" clId="{EC2A1FE3-0EBF-4E3E-AD35-BA35395A72CE}" dt="2023-11-19T13:17:18.332" v="320" actId="21"/>
          <ac:picMkLst>
            <pc:docMk/>
            <pc:sldMk cId="2951286682" sldId="267"/>
            <ac:picMk id="26" creationId="{356752FF-5065-1D72-9479-A148FD4459F2}"/>
          </ac:picMkLst>
        </pc:picChg>
        <pc:picChg chg="add del mod">
          <ac:chgData name="Irina Bekova" userId="fa849288751b6845" providerId="LiveId" clId="{EC2A1FE3-0EBF-4E3E-AD35-BA35395A72CE}" dt="2023-11-19T13:17:20.906" v="321" actId="21"/>
          <ac:picMkLst>
            <pc:docMk/>
            <pc:sldMk cId="2951286682" sldId="267"/>
            <ac:picMk id="27" creationId="{A8A3C681-77D7-D11D-22CA-2447DCCFF848}"/>
          </ac:picMkLst>
        </pc:picChg>
        <pc:picChg chg="add del mod">
          <ac:chgData name="Irina Bekova" userId="fa849288751b6845" providerId="LiveId" clId="{EC2A1FE3-0EBF-4E3E-AD35-BA35395A72CE}" dt="2023-11-19T13:17:23.238" v="322" actId="21"/>
          <ac:picMkLst>
            <pc:docMk/>
            <pc:sldMk cId="2951286682" sldId="267"/>
            <ac:picMk id="28" creationId="{5EE52680-1BEE-0200-4820-CF6B3B0D48EF}"/>
          </ac:picMkLst>
        </pc:picChg>
        <pc:picChg chg="add del mod">
          <ac:chgData name="Irina Bekova" userId="fa849288751b6845" providerId="LiveId" clId="{EC2A1FE3-0EBF-4E3E-AD35-BA35395A72CE}" dt="2023-11-19T13:17:03.521" v="318" actId="21"/>
          <ac:picMkLst>
            <pc:docMk/>
            <pc:sldMk cId="2951286682" sldId="267"/>
            <ac:picMk id="29" creationId="{D59C27A8-3828-6D36-B269-5EF99388A236}"/>
          </ac:picMkLst>
        </pc:picChg>
        <pc:picChg chg="add del mod">
          <ac:chgData name="Irina Bekova" userId="fa849288751b6845" providerId="LiveId" clId="{EC2A1FE3-0EBF-4E3E-AD35-BA35395A72CE}" dt="2023-11-19T13:17:29.344" v="324" actId="21"/>
          <ac:picMkLst>
            <pc:docMk/>
            <pc:sldMk cId="2951286682" sldId="267"/>
            <ac:picMk id="30" creationId="{D27DF1DE-1E62-67C8-32E4-6A1BAFBAD818}"/>
          </ac:picMkLst>
        </pc:picChg>
        <pc:picChg chg="add del mod">
          <ac:chgData name="Irina Bekova" userId="fa849288751b6845" providerId="LiveId" clId="{EC2A1FE3-0EBF-4E3E-AD35-BA35395A72CE}" dt="2023-11-19T13:17:26.506" v="323" actId="21"/>
          <ac:picMkLst>
            <pc:docMk/>
            <pc:sldMk cId="2951286682" sldId="267"/>
            <ac:picMk id="31" creationId="{30256D60-CB00-32E9-4ABB-512F77E3171B}"/>
          </ac:picMkLst>
        </pc:picChg>
        <pc:picChg chg="add del mod">
          <ac:chgData name="Irina Bekova" userId="fa849288751b6845" providerId="LiveId" clId="{EC2A1FE3-0EBF-4E3E-AD35-BA35395A72CE}" dt="2023-11-19T13:16:57.150" v="317"/>
          <ac:picMkLst>
            <pc:docMk/>
            <pc:sldMk cId="2951286682" sldId="267"/>
            <ac:picMk id="32" creationId="{3836DCEC-BDDA-3254-77F4-4C76EA1D0321}"/>
          </ac:picMkLst>
        </pc:picChg>
        <pc:picChg chg="add del mod">
          <ac:chgData name="Irina Bekova" userId="fa849288751b6845" providerId="LiveId" clId="{EC2A1FE3-0EBF-4E3E-AD35-BA35395A72CE}" dt="2023-11-19T13:16:55.359" v="307"/>
          <ac:picMkLst>
            <pc:docMk/>
            <pc:sldMk cId="2951286682" sldId="267"/>
            <ac:picMk id="33" creationId="{45A2E3E1-F220-00DD-CF7A-E6087F38984D}"/>
          </ac:picMkLst>
        </pc:picChg>
        <pc:picChg chg="add del mod">
          <ac:chgData name="Irina Bekova" userId="fa849288751b6845" providerId="LiveId" clId="{EC2A1FE3-0EBF-4E3E-AD35-BA35395A72CE}" dt="2023-11-19T13:16:55.058" v="305"/>
          <ac:picMkLst>
            <pc:docMk/>
            <pc:sldMk cId="2951286682" sldId="267"/>
            <ac:picMk id="34" creationId="{900A83FC-ECC3-C115-2DA1-340DC3BF1055}"/>
          </ac:picMkLst>
        </pc:picChg>
        <pc:picChg chg="add del mod">
          <ac:chgData name="Irina Bekova" userId="fa849288751b6845" providerId="LiveId" clId="{EC2A1FE3-0EBF-4E3E-AD35-BA35395A72CE}" dt="2023-11-19T13:16:54.634" v="303"/>
          <ac:picMkLst>
            <pc:docMk/>
            <pc:sldMk cId="2951286682" sldId="267"/>
            <ac:picMk id="35" creationId="{7E517215-4959-FD29-5099-8B6AFABD5119}"/>
          </ac:picMkLst>
        </pc:picChg>
        <pc:picChg chg="add del mod">
          <ac:chgData name="Irina Bekova" userId="fa849288751b6845" providerId="LiveId" clId="{EC2A1FE3-0EBF-4E3E-AD35-BA35395A72CE}" dt="2023-11-19T13:16:53.879" v="300"/>
          <ac:picMkLst>
            <pc:docMk/>
            <pc:sldMk cId="2951286682" sldId="267"/>
            <ac:picMk id="36" creationId="{F96FDA1D-1AE8-D48E-6527-E63CF27A8E36}"/>
          </ac:picMkLst>
        </pc:picChg>
        <pc:picChg chg="add mod">
          <ac:chgData name="Irina Bekova" userId="fa849288751b6845" providerId="LiveId" clId="{EC2A1FE3-0EBF-4E3E-AD35-BA35395A72CE}" dt="2023-11-19T13:18:40.983" v="332" actId="14100"/>
          <ac:picMkLst>
            <pc:docMk/>
            <pc:sldMk cId="2951286682" sldId="267"/>
            <ac:picMk id="40" creationId="{D9D173B1-DF61-46AB-9A76-417105A23924}"/>
          </ac:picMkLst>
        </pc:picChg>
        <pc:picChg chg="add del mod">
          <ac:chgData name="Irina Bekova" userId="fa849288751b6845" providerId="LiveId" clId="{EC2A1FE3-0EBF-4E3E-AD35-BA35395A72CE}" dt="2023-11-19T13:19:16.670" v="339"/>
          <ac:picMkLst>
            <pc:docMk/>
            <pc:sldMk cId="2951286682" sldId="267"/>
            <ac:picMk id="42" creationId="{088873DF-FF77-E869-E4CA-411C3B9C7D89}"/>
          </ac:picMkLst>
        </pc:picChg>
        <pc:picChg chg="add del">
          <ac:chgData name="Irina Bekova" userId="fa849288751b6845" providerId="LiveId" clId="{EC2A1FE3-0EBF-4E3E-AD35-BA35395A72CE}" dt="2023-11-19T13:19:40.723" v="344"/>
          <ac:picMkLst>
            <pc:docMk/>
            <pc:sldMk cId="2951286682" sldId="267"/>
            <ac:picMk id="44" creationId="{8FA95627-608E-EF88-478D-7F8E9388520E}"/>
          </ac:picMkLst>
        </pc:picChg>
      </pc:sldChg>
      <pc:sldChg chg="modSp new mod">
        <pc:chgData name="Irina Bekova" userId="fa849288751b6845" providerId="LiveId" clId="{EC2A1FE3-0EBF-4E3E-AD35-BA35395A72CE}" dt="2023-11-19T15:27:14.135" v="1210" actId="20577"/>
        <pc:sldMkLst>
          <pc:docMk/>
          <pc:sldMk cId="3854122857" sldId="268"/>
        </pc:sldMkLst>
        <pc:spChg chg="mod">
          <ac:chgData name="Irina Bekova" userId="fa849288751b6845" providerId="LiveId" clId="{EC2A1FE3-0EBF-4E3E-AD35-BA35395A72CE}" dt="2023-11-19T14:23:58.691" v="925" actId="20577"/>
          <ac:spMkLst>
            <pc:docMk/>
            <pc:sldMk cId="3854122857" sldId="268"/>
            <ac:spMk id="2" creationId="{341DCB8F-5762-9C71-7D75-B32FA09B4F16}"/>
          </ac:spMkLst>
        </pc:spChg>
        <pc:spChg chg="mod">
          <ac:chgData name="Irina Bekova" userId="fa849288751b6845" providerId="LiveId" clId="{EC2A1FE3-0EBF-4E3E-AD35-BA35395A72CE}" dt="2023-11-19T15:27:14.135" v="1210" actId="20577"/>
          <ac:spMkLst>
            <pc:docMk/>
            <pc:sldMk cId="3854122857" sldId="268"/>
            <ac:spMk id="3" creationId="{D0239390-CF4C-8B7E-A8CF-2CC6F3433C42}"/>
          </ac:spMkLst>
        </pc:spChg>
      </pc:sldChg>
      <pc:sldChg chg="new del">
        <pc:chgData name="Irina Bekova" userId="fa849288751b6845" providerId="LiveId" clId="{EC2A1FE3-0EBF-4E3E-AD35-BA35395A72CE}" dt="2023-11-19T15:25:40.784" v="1129" actId="2696"/>
        <pc:sldMkLst>
          <pc:docMk/>
          <pc:sldMk cId="2636584172" sldId="269"/>
        </pc:sldMkLst>
      </pc:sldChg>
      <pc:sldChg chg="modSp add mod">
        <pc:chgData name="Irina Bekova" userId="fa849288751b6845" providerId="LiveId" clId="{EC2A1FE3-0EBF-4E3E-AD35-BA35395A72CE}" dt="2023-11-19T15:28:41.035" v="1239" actId="5793"/>
        <pc:sldMkLst>
          <pc:docMk/>
          <pc:sldMk cId="46953154" sldId="270"/>
        </pc:sldMkLst>
        <pc:spChg chg="mod">
          <ac:chgData name="Irina Bekova" userId="fa849288751b6845" providerId="LiveId" clId="{EC2A1FE3-0EBF-4E3E-AD35-BA35395A72CE}" dt="2023-11-19T15:26:32.791" v="1135" actId="20577"/>
          <ac:spMkLst>
            <pc:docMk/>
            <pc:sldMk cId="46953154" sldId="270"/>
            <ac:spMk id="2" creationId="{AC7CC3B8-03B6-A7EB-1CCF-5388103E3C1F}"/>
          </ac:spMkLst>
        </pc:spChg>
        <pc:spChg chg="mod">
          <ac:chgData name="Irina Bekova" userId="fa849288751b6845" providerId="LiveId" clId="{EC2A1FE3-0EBF-4E3E-AD35-BA35395A72CE}" dt="2023-11-19T15:28:41.035" v="1239" actId="5793"/>
          <ac:spMkLst>
            <pc:docMk/>
            <pc:sldMk cId="46953154" sldId="270"/>
            <ac:spMk id="3" creationId="{B641C182-91E7-1FA5-54C7-36E4FD1FBE1E}"/>
          </ac:spMkLst>
        </pc:spChg>
      </pc:sldChg>
    </pc:docChg>
  </pc:docChgLst>
  <pc:docChgLst>
    <pc:chgData name="Irina Bekova" userId="fa849288751b6845" providerId="LiveId" clId="{5D022C18-BF3F-43E5-8B0E-DDFC685505E9}"/>
    <pc:docChg chg="undo custSel addSld delSld modSld modMainMaster">
      <pc:chgData name="Irina Bekova" userId="fa849288751b6845" providerId="LiveId" clId="{5D022C18-BF3F-43E5-8B0E-DDFC685505E9}" dt="2023-11-14T20:54:34.155" v="1006" actId="14734"/>
      <pc:docMkLst>
        <pc:docMk/>
      </pc:docMkLst>
      <pc:sldChg chg="modSp new mod modAnim">
        <pc:chgData name="Irina Bekova" userId="fa849288751b6845" providerId="LiveId" clId="{5D022C18-BF3F-43E5-8B0E-DDFC685505E9}" dt="2023-11-14T18:04:53.998" v="101" actId="20577"/>
        <pc:sldMkLst>
          <pc:docMk/>
          <pc:sldMk cId="2603043523" sldId="256"/>
        </pc:sldMkLst>
        <pc:spChg chg="mod">
          <ac:chgData name="Irina Bekova" userId="fa849288751b6845" providerId="LiveId" clId="{5D022C18-BF3F-43E5-8B0E-DDFC685505E9}" dt="2023-11-14T18:03:47.404" v="91"/>
          <ac:spMkLst>
            <pc:docMk/>
            <pc:sldMk cId="2603043523" sldId="256"/>
            <ac:spMk id="2" creationId="{C23B5782-C0BF-9D03-6175-5F6FCDF21AF3}"/>
          </ac:spMkLst>
        </pc:spChg>
        <pc:spChg chg="mod">
          <ac:chgData name="Irina Bekova" userId="fa849288751b6845" providerId="LiveId" clId="{5D022C18-BF3F-43E5-8B0E-DDFC685505E9}" dt="2023-11-14T18:04:53.998" v="101" actId="20577"/>
          <ac:spMkLst>
            <pc:docMk/>
            <pc:sldMk cId="2603043523" sldId="256"/>
            <ac:spMk id="3" creationId="{05AF1A1F-D710-AE9D-7C05-B183FEF7A877}"/>
          </ac:spMkLst>
        </pc:spChg>
      </pc:sldChg>
      <pc:sldChg chg="modSp add modAnim">
        <pc:chgData name="Irina Bekova" userId="fa849288751b6845" providerId="LiveId" clId="{5D022C18-BF3F-43E5-8B0E-DDFC685505E9}" dt="2023-11-14T18:08:34.111" v="162"/>
        <pc:sldMkLst>
          <pc:docMk/>
          <pc:sldMk cId="4209800665" sldId="257"/>
        </pc:sldMkLst>
        <pc:spChg chg="mod">
          <ac:chgData name="Irina Bekova" userId="fa849288751b6845" providerId="LiveId" clId="{5D022C18-BF3F-43E5-8B0E-DDFC685505E9}" dt="2023-11-14T18:06:39.623" v="158" actId="20577"/>
          <ac:spMkLst>
            <pc:docMk/>
            <pc:sldMk cId="4209800665" sldId="257"/>
            <ac:spMk id="3" creationId="{05AF1A1F-D710-AE9D-7C05-B183FEF7A877}"/>
          </ac:spMkLst>
        </pc:spChg>
      </pc:sldChg>
      <pc:sldChg chg="modSp add modAnim">
        <pc:chgData name="Irina Bekova" userId="fa849288751b6845" providerId="LiveId" clId="{5D022C18-BF3F-43E5-8B0E-DDFC685505E9}" dt="2023-11-14T18:12:18.588" v="230"/>
        <pc:sldMkLst>
          <pc:docMk/>
          <pc:sldMk cId="1065379329" sldId="258"/>
        </pc:sldMkLst>
        <pc:spChg chg="mod">
          <ac:chgData name="Irina Bekova" userId="fa849288751b6845" providerId="LiveId" clId="{5D022C18-BF3F-43E5-8B0E-DDFC685505E9}" dt="2023-11-14T18:11:02.365" v="229" actId="20577"/>
          <ac:spMkLst>
            <pc:docMk/>
            <pc:sldMk cId="1065379329" sldId="258"/>
            <ac:spMk id="3" creationId="{05AF1A1F-D710-AE9D-7C05-B183FEF7A877}"/>
          </ac:spMkLst>
        </pc:spChg>
      </pc:sldChg>
      <pc:sldChg chg="modSp add modAnim">
        <pc:chgData name="Irina Bekova" userId="fa849288751b6845" providerId="LiveId" clId="{5D022C18-BF3F-43E5-8B0E-DDFC685505E9}" dt="2023-11-14T19:26:57.189" v="401"/>
        <pc:sldMkLst>
          <pc:docMk/>
          <pc:sldMk cId="2942696436" sldId="259"/>
        </pc:sldMkLst>
        <pc:spChg chg="mod">
          <ac:chgData name="Irina Bekova" userId="fa849288751b6845" providerId="LiveId" clId="{5D022C18-BF3F-43E5-8B0E-DDFC685505E9}" dt="2023-11-14T19:26:44.880" v="400" actId="20577"/>
          <ac:spMkLst>
            <pc:docMk/>
            <pc:sldMk cId="2942696436" sldId="259"/>
            <ac:spMk id="3" creationId="{05AF1A1F-D710-AE9D-7C05-B183FEF7A877}"/>
          </ac:spMkLst>
        </pc:spChg>
      </pc:sldChg>
      <pc:sldChg chg="modSp add modAnim">
        <pc:chgData name="Irina Bekova" userId="fa849288751b6845" providerId="LiveId" clId="{5D022C18-BF3F-43E5-8B0E-DDFC685505E9}" dt="2023-11-14T19:29:18.210" v="453"/>
        <pc:sldMkLst>
          <pc:docMk/>
          <pc:sldMk cId="2460965720" sldId="260"/>
        </pc:sldMkLst>
        <pc:spChg chg="mod">
          <ac:chgData name="Irina Bekova" userId="fa849288751b6845" providerId="LiveId" clId="{5D022C18-BF3F-43E5-8B0E-DDFC685505E9}" dt="2023-11-14T19:28:49.932" v="449" actId="20577"/>
          <ac:spMkLst>
            <pc:docMk/>
            <pc:sldMk cId="2460965720" sldId="260"/>
            <ac:spMk id="3" creationId="{05AF1A1F-D710-AE9D-7C05-B183FEF7A877}"/>
          </ac:spMkLst>
        </pc:spChg>
      </pc:sldChg>
      <pc:sldChg chg="modSp add modAnim">
        <pc:chgData name="Irina Bekova" userId="fa849288751b6845" providerId="LiveId" clId="{5D022C18-BF3F-43E5-8B0E-DDFC685505E9}" dt="2023-11-14T19:34:57.611" v="528" actId="20577"/>
        <pc:sldMkLst>
          <pc:docMk/>
          <pc:sldMk cId="1322308769" sldId="261"/>
        </pc:sldMkLst>
        <pc:spChg chg="mod">
          <ac:chgData name="Irina Bekova" userId="fa849288751b6845" providerId="LiveId" clId="{5D022C18-BF3F-43E5-8B0E-DDFC685505E9}" dt="2023-11-14T19:34:57.611" v="528" actId="20577"/>
          <ac:spMkLst>
            <pc:docMk/>
            <pc:sldMk cId="1322308769" sldId="261"/>
            <ac:spMk id="3" creationId="{05AF1A1F-D710-AE9D-7C05-B183FEF7A877}"/>
          </ac:spMkLst>
        </pc:spChg>
      </pc:sldChg>
      <pc:sldChg chg="new del">
        <pc:chgData name="Irina Bekova" userId="fa849288751b6845" providerId="LiveId" clId="{5D022C18-BF3F-43E5-8B0E-DDFC685505E9}" dt="2023-11-14T19:29:51.078" v="459" actId="2696"/>
        <pc:sldMkLst>
          <pc:docMk/>
          <pc:sldMk cId="1872567760" sldId="261"/>
        </pc:sldMkLst>
      </pc:sldChg>
      <pc:sldChg chg="modSp add mod modAnim">
        <pc:chgData name="Irina Bekova" userId="fa849288751b6845" providerId="LiveId" clId="{5D022C18-BF3F-43E5-8B0E-DDFC685505E9}" dt="2023-11-14T19:36:42.495" v="591" actId="1076"/>
        <pc:sldMkLst>
          <pc:docMk/>
          <pc:sldMk cId="1565903181" sldId="262"/>
        </pc:sldMkLst>
        <pc:spChg chg="mod">
          <ac:chgData name="Irina Bekova" userId="fa849288751b6845" providerId="LiveId" clId="{5D022C18-BF3F-43E5-8B0E-DDFC685505E9}" dt="2023-11-14T19:36:42.495" v="591" actId="1076"/>
          <ac:spMkLst>
            <pc:docMk/>
            <pc:sldMk cId="1565903181" sldId="262"/>
            <ac:spMk id="2" creationId="{C23B5782-C0BF-9D03-6175-5F6FCDF21AF3}"/>
          </ac:spMkLst>
        </pc:spChg>
        <pc:spChg chg="mod">
          <ac:chgData name="Irina Bekova" userId="fa849288751b6845" providerId="LiveId" clId="{5D022C18-BF3F-43E5-8B0E-DDFC685505E9}" dt="2023-11-14T19:36:06.842" v="586" actId="20577"/>
          <ac:spMkLst>
            <pc:docMk/>
            <pc:sldMk cId="1565903181" sldId="262"/>
            <ac:spMk id="3" creationId="{05AF1A1F-D710-AE9D-7C05-B183FEF7A877}"/>
          </ac:spMkLst>
        </pc:spChg>
      </pc:sldChg>
      <pc:sldChg chg="add del">
        <pc:chgData name="Irina Bekova" userId="fa849288751b6845" providerId="LiveId" clId="{5D022C18-BF3F-43E5-8B0E-DDFC685505E9}" dt="2023-11-14T19:29:41.171" v="455" actId="2696"/>
        <pc:sldMkLst>
          <pc:docMk/>
          <pc:sldMk cId="3463619869" sldId="262"/>
        </pc:sldMkLst>
      </pc:sldChg>
      <pc:sldChg chg="modSp add modAnim">
        <pc:chgData name="Irina Bekova" userId="fa849288751b6845" providerId="LiveId" clId="{5D022C18-BF3F-43E5-8B0E-DDFC685505E9}" dt="2023-11-14T19:42:43.197" v="653"/>
        <pc:sldMkLst>
          <pc:docMk/>
          <pc:sldMk cId="2219690158" sldId="263"/>
        </pc:sldMkLst>
        <pc:spChg chg="mod">
          <ac:chgData name="Irina Bekova" userId="fa849288751b6845" providerId="LiveId" clId="{5D022C18-BF3F-43E5-8B0E-DDFC685505E9}" dt="2023-11-14T19:41:55.537" v="651" actId="20577"/>
          <ac:spMkLst>
            <pc:docMk/>
            <pc:sldMk cId="2219690158" sldId="263"/>
            <ac:spMk id="3" creationId="{05AF1A1F-D710-AE9D-7C05-B183FEF7A877}"/>
          </ac:spMkLst>
        </pc:spChg>
      </pc:sldChg>
      <pc:sldChg chg="add del">
        <pc:chgData name="Irina Bekova" userId="fa849288751b6845" providerId="LiveId" clId="{5D022C18-BF3F-43E5-8B0E-DDFC685505E9}" dt="2023-11-14T19:29:38.872" v="454" actId="2696"/>
        <pc:sldMkLst>
          <pc:docMk/>
          <pc:sldMk cId="4011195731" sldId="263"/>
        </pc:sldMkLst>
      </pc:sldChg>
      <pc:sldChg chg="modSp add modAnim">
        <pc:chgData name="Irina Bekova" userId="fa849288751b6845" providerId="LiveId" clId="{5D022C18-BF3F-43E5-8B0E-DDFC685505E9}" dt="2023-11-14T19:44:30.931" v="718"/>
        <pc:sldMkLst>
          <pc:docMk/>
          <pc:sldMk cId="2519989268" sldId="264"/>
        </pc:sldMkLst>
        <pc:spChg chg="mod">
          <ac:chgData name="Irina Bekova" userId="fa849288751b6845" providerId="LiveId" clId="{5D022C18-BF3F-43E5-8B0E-DDFC685505E9}" dt="2023-11-14T19:44:26.601" v="717" actId="20577"/>
          <ac:spMkLst>
            <pc:docMk/>
            <pc:sldMk cId="2519989268" sldId="264"/>
            <ac:spMk id="3" creationId="{05AF1A1F-D710-AE9D-7C05-B183FEF7A877}"/>
          </ac:spMkLst>
        </pc:spChg>
      </pc:sldChg>
      <pc:sldChg chg="add del">
        <pc:chgData name="Irina Bekova" userId="fa849288751b6845" providerId="LiveId" clId="{5D022C18-BF3F-43E5-8B0E-DDFC685505E9}" dt="2023-11-14T19:29:43.470" v="456" actId="2696"/>
        <pc:sldMkLst>
          <pc:docMk/>
          <pc:sldMk cId="2630623959" sldId="264"/>
        </pc:sldMkLst>
      </pc:sldChg>
      <pc:sldChg chg="add del">
        <pc:chgData name="Irina Bekova" userId="fa849288751b6845" providerId="LiveId" clId="{5D022C18-BF3F-43E5-8B0E-DDFC685505E9}" dt="2023-11-14T19:29:45.762" v="457" actId="2696"/>
        <pc:sldMkLst>
          <pc:docMk/>
          <pc:sldMk cId="15184183" sldId="265"/>
        </pc:sldMkLst>
      </pc:sldChg>
      <pc:sldChg chg="addSp delSp modSp new mod">
        <pc:chgData name="Irina Bekova" userId="fa849288751b6845" providerId="LiveId" clId="{5D022C18-BF3F-43E5-8B0E-DDFC685505E9}" dt="2023-11-14T20:54:34.155" v="1006" actId="14734"/>
        <pc:sldMkLst>
          <pc:docMk/>
          <pc:sldMk cId="2504951320" sldId="265"/>
        </pc:sldMkLst>
        <pc:spChg chg="del">
          <ac:chgData name="Irina Bekova" userId="fa849288751b6845" providerId="LiveId" clId="{5D022C18-BF3F-43E5-8B0E-DDFC685505E9}" dt="2023-11-14T20:41:12.487" v="787" actId="3680"/>
          <ac:spMkLst>
            <pc:docMk/>
            <pc:sldMk cId="2504951320" sldId="265"/>
            <ac:spMk id="3" creationId="{E8E34E7C-A5B3-3902-C6F8-FE16EA2349C1}"/>
          </ac:spMkLst>
        </pc:spChg>
        <pc:graphicFrameChg chg="add mod ord modGraphic">
          <ac:chgData name="Irina Bekova" userId="fa849288751b6845" providerId="LiveId" clId="{5D022C18-BF3F-43E5-8B0E-DDFC685505E9}" dt="2023-11-14T20:54:34.155" v="1006" actId="14734"/>
          <ac:graphicFrameMkLst>
            <pc:docMk/>
            <pc:sldMk cId="2504951320" sldId="265"/>
            <ac:graphicFrameMk id="4" creationId="{F3F33B9A-2390-F8C2-1F76-7EBC5EB86C86}"/>
          </ac:graphicFrameMkLst>
        </pc:graphicFrameChg>
        <pc:picChg chg="add mod">
          <ac:chgData name="Irina Bekova" userId="fa849288751b6845" providerId="LiveId" clId="{5D022C18-BF3F-43E5-8B0E-DDFC685505E9}" dt="2023-11-14T20:48:09.077" v="883" actId="14100"/>
          <ac:picMkLst>
            <pc:docMk/>
            <pc:sldMk cId="2504951320" sldId="265"/>
            <ac:picMk id="5" creationId="{298C7B48-4570-7BBB-BC17-E62B45E79F6F}"/>
          </ac:picMkLst>
        </pc:picChg>
        <pc:picChg chg="add mod">
          <ac:chgData name="Irina Bekova" userId="fa849288751b6845" providerId="LiveId" clId="{5D022C18-BF3F-43E5-8B0E-DDFC685505E9}" dt="2023-11-14T20:48:11.817" v="884" actId="14100"/>
          <ac:picMkLst>
            <pc:docMk/>
            <pc:sldMk cId="2504951320" sldId="265"/>
            <ac:picMk id="6" creationId="{9846A00F-E7D5-AC0C-87A1-3D6F95974A03}"/>
          </ac:picMkLst>
        </pc:picChg>
        <pc:picChg chg="add mod">
          <ac:chgData name="Irina Bekova" userId="fa849288751b6845" providerId="LiveId" clId="{5D022C18-BF3F-43E5-8B0E-DDFC685505E9}" dt="2023-11-14T20:48:23.660" v="889" actId="14100"/>
          <ac:picMkLst>
            <pc:docMk/>
            <pc:sldMk cId="2504951320" sldId="265"/>
            <ac:picMk id="7" creationId="{4424727C-2202-BD46-B3A0-2577AE3A93F0}"/>
          </ac:picMkLst>
        </pc:picChg>
        <pc:picChg chg="add mod">
          <ac:chgData name="Irina Bekova" userId="fa849288751b6845" providerId="LiveId" clId="{5D022C18-BF3F-43E5-8B0E-DDFC685505E9}" dt="2023-11-14T20:48:16.781" v="886" actId="14100"/>
          <ac:picMkLst>
            <pc:docMk/>
            <pc:sldMk cId="2504951320" sldId="265"/>
            <ac:picMk id="8" creationId="{6D5EACE3-8BAD-07EB-6548-3CA4C6BEB23A}"/>
          </ac:picMkLst>
        </pc:picChg>
        <pc:picChg chg="add mod">
          <ac:chgData name="Irina Bekova" userId="fa849288751b6845" providerId="LiveId" clId="{5D022C18-BF3F-43E5-8B0E-DDFC685505E9}" dt="2023-11-14T20:48:20.741" v="888" actId="14100"/>
          <ac:picMkLst>
            <pc:docMk/>
            <pc:sldMk cId="2504951320" sldId="265"/>
            <ac:picMk id="9" creationId="{71C87722-7902-1AE4-F3CB-F337A13E702D}"/>
          </ac:picMkLst>
        </pc:picChg>
      </pc:sldChg>
      <pc:sldChg chg="add del">
        <pc:chgData name="Irina Bekova" userId="fa849288751b6845" providerId="LiveId" clId="{5D022C18-BF3F-43E5-8B0E-DDFC685505E9}" dt="2023-11-14T19:42:52.550" v="654" actId="2696"/>
        <pc:sldMkLst>
          <pc:docMk/>
          <pc:sldMk cId="4289825759" sldId="265"/>
        </pc:sldMkLst>
      </pc:sldChg>
      <pc:sldChg chg="addSp delSp modSp new del mod">
        <pc:chgData name="Irina Bekova" userId="fa849288751b6845" providerId="LiveId" clId="{5D022C18-BF3F-43E5-8B0E-DDFC685505E9}" dt="2023-11-14T20:49:33.020" v="895" actId="2696"/>
        <pc:sldMkLst>
          <pc:docMk/>
          <pc:sldMk cId="1024429251" sldId="266"/>
        </pc:sldMkLst>
        <pc:spChg chg="del">
          <ac:chgData name="Irina Bekova" userId="fa849288751b6845" providerId="LiveId" clId="{5D022C18-BF3F-43E5-8B0E-DDFC685505E9}" dt="2023-11-14T20:35:19.544" v="724" actId="21"/>
          <ac:spMkLst>
            <pc:docMk/>
            <pc:sldMk cId="1024429251" sldId="266"/>
            <ac:spMk id="2" creationId="{DF133B35-2F39-CB30-2A83-0CEA4DB78E22}"/>
          </ac:spMkLst>
        </pc:spChg>
        <pc:spChg chg="add del">
          <ac:chgData name="Irina Bekova" userId="fa849288751b6845" providerId="LiveId" clId="{5D022C18-BF3F-43E5-8B0E-DDFC685505E9}" dt="2023-11-14T20:35:29.399" v="725" actId="21"/>
          <ac:spMkLst>
            <pc:docMk/>
            <pc:sldMk cId="1024429251" sldId="266"/>
            <ac:spMk id="3" creationId="{CF065DB0-AE52-0095-6DDC-222E7C1A6EBE}"/>
          </ac:spMkLst>
        </pc:spChg>
        <pc:graphicFrameChg chg="add del mod">
          <ac:chgData name="Irina Bekova" userId="fa849288751b6845" providerId="LiveId" clId="{5D022C18-BF3F-43E5-8B0E-DDFC685505E9}" dt="2023-11-14T20:40:19.089" v="780" actId="21"/>
          <ac:graphicFrameMkLst>
            <pc:docMk/>
            <pc:sldMk cId="1024429251" sldId="266"/>
            <ac:graphicFrameMk id="5" creationId="{ADAF4C25-2E45-6981-4EDF-C8FEFC800218}"/>
          </ac:graphicFrameMkLst>
        </pc:graphicFrameChg>
        <pc:graphicFrameChg chg="add mod">
          <ac:chgData name="Irina Bekova" userId="fa849288751b6845" providerId="LiveId" clId="{5D022C18-BF3F-43E5-8B0E-DDFC685505E9}" dt="2023-11-14T20:40:42.869" v="786" actId="14100"/>
          <ac:graphicFrameMkLst>
            <pc:docMk/>
            <pc:sldMk cId="1024429251" sldId="266"/>
            <ac:graphicFrameMk id="6" creationId="{DADF5473-8A19-D8F2-E6F2-241CB1455F9C}"/>
          </ac:graphicFrameMkLst>
        </pc:graphicFrameChg>
        <pc:picChg chg="add del mod">
          <ac:chgData name="Irina Bekova" userId="fa849288751b6845" providerId="LiveId" clId="{5D022C18-BF3F-43E5-8B0E-DDFC685505E9}" dt="2023-11-14T20:34:53.265" v="722"/>
          <ac:picMkLst>
            <pc:docMk/>
            <pc:sldMk cId="1024429251" sldId="266"/>
            <ac:picMk id="4" creationId="{78984CDE-0667-3C8D-0833-ADEA3A5A99E8}"/>
          </ac:picMkLst>
        </pc:picChg>
      </pc:sldChg>
      <pc:sldChg chg="delSp modSp new mod">
        <pc:chgData name="Irina Bekova" userId="fa849288751b6845" providerId="LiveId" clId="{5D022C18-BF3F-43E5-8B0E-DDFC685505E9}" dt="2023-11-14T20:53:11.660" v="985" actId="255"/>
        <pc:sldMkLst>
          <pc:docMk/>
          <pc:sldMk cId="1576597468" sldId="266"/>
        </pc:sldMkLst>
        <pc:spChg chg="del">
          <ac:chgData name="Irina Bekova" userId="fa849288751b6845" providerId="LiveId" clId="{5D022C18-BF3F-43E5-8B0E-DDFC685505E9}" dt="2023-11-14T20:49:44.023" v="897" actId="21"/>
          <ac:spMkLst>
            <pc:docMk/>
            <pc:sldMk cId="1576597468" sldId="266"/>
            <ac:spMk id="2" creationId="{BCF7E7F6-058D-FA04-AA2D-8B139272437C}"/>
          </ac:spMkLst>
        </pc:spChg>
        <pc:spChg chg="mod">
          <ac:chgData name="Irina Bekova" userId="fa849288751b6845" providerId="LiveId" clId="{5D022C18-BF3F-43E5-8B0E-DDFC685505E9}" dt="2023-11-14T20:53:11.660" v="985" actId="255"/>
          <ac:spMkLst>
            <pc:docMk/>
            <pc:sldMk cId="1576597468" sldId="266"/>
            <ac:spMk id="3" creationId="{1686E065-2F0E-33DC-7FC4-8E8EE7AD261E}"/>
          </ac:spMkLst>
        </pc:spChg>
      </pc:sldChg>
      <pc:sldChg chg="add del">
        <pc:chgData name="Irina Bekova" userId="fa849288751b6845" providerId="LiveId" clId="{5D022C18-BF3F-43E5-8B0E-DDFC685505E9}" dt="2023-11-14T19:29:48.606" v="458" actId="2696"/>
        <pc:sldMkLst>
          <pc:docMk/>
          <pc:sldMk cId="2868900370" sldId="266"/>
        </pc:sldMkLst>
      </pc:sldChg>
      <pc:sldMasterChg chg="modSp modSldLayout">
        <pc:chgData name="Irina Bekova" userId="fa849288751b6845" providerId="LiveId" clId="{5D022C18-BF3F-43E5-8B0E-DDFC685505E9}" dt="2023-11-14T18:03:47.404" v="91"/>
        <pc:sldMasterMkLst>
          <pc:docMk/>
          <pc:sldMasterMk cId="778397898" sldId="2147483648"/>
        </pc:sldMasterMkLst>
        <pc:spChg chg="mod">
          <ac:chgData name="Irina Bekova" userId="fa849288751b6845" providerId="LiveId" clId="{5D022C18-BF3F-43E5-8B0E-DDFC685505E9}" dt="2023-11-14T18:03:47.404" v="91"/>
          <ac:spMkLst>
            <pc:docMk/>
            <pc:sldMasterMk cId="778397898" sldId="2147483648"/>
            <ac:spMk id="2" creationId="{EBD88F1F-BB39-DCDF-9B63-47C81A929469}"/>
          </ac:spMkLst>
        </pc:spChg>
        <pc:spChg chg="mod">
          <ac:chgData name="Irina Bekova" userId="fa849288751b6845" providerId="LiveId" clId="{5D022C18-BF3F-43E5-8B0E-DDFC685505E9}" dt="2023-11-14T18:03:47.404" v="91"/>
          <ac:spMkLst>
            <pc:docMk/>
            <pc:sldMasterMk cId="778397898" sldId="2147483648"/>
            <ac:spMk id="3" creationId="{8F5C2B74-667F-4290-3A4A-C735AAA1D38F}"/>
          </ac:spMkLst>
        </pc:spChg>
        <pc:spChg chg="mod">
          <ac:chgData name="Irina Bekova" userId="fa849288751b6845" providerId="LiveId" clId="{5D022C18-BF3F-43E5-8B0E-DDFC685505E9}" dt="2023-11-14T18:03:47.404" v="91"/>
          <ac:spMkLst>
            <pc:docMk/>
            <pc:sldMasterMk cId="778397898" sldId="2147483648"/>
            <ac:spMk id="4" creationId="{40CBAD07-DF10-8A11-ED60-93C4A419CFC9}"/>
          </ac:spMkLst>
        </pc:spChg>
        <pc:spChg chg="mod">
          <ac:chgData name="Irina Bekova" userId="fa849288751b6845" providerId="LiveId" clId="{5D022C18-BF3F-43E5-8B0E-DDFC685505E9}" dt="2023-11-14T18:03:47.404" v="91"/>
          <ac:spMkLst>
            <pc:docMk/>
            <pc:sldMasterMk cId="778397898" sldId="2147483648"/>
            <ac:spMk id="5" creationId="{BF956768-68A4-6144-3B69-C4A5E4AD18A9}"/>
          </ac:spMkLst>
        </pc:spChg>
        <pc:spChg chg="mod">
          <ac:chgData name="Irina Bekova" userId="fa849288751b6845" providerId="LiveId" clId="{5D022C18-BF3F-43E5-8B0E-DDFC685505E9}" dt="2023-11-14T18:03:47.404" v="91"/>
          <ac:spMkLst>
            <pc:docMk/>
            <pc:sldMasterMk cId="778397898" sldId="2147483648"/>
            <ac:spMk id="6" creationId="{5B039109-A4BF-014D-0DA5-DCD5935F6C76}"/>
          </ac:spMkLst>
        </pc:sp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4232311071" sldId="2147483649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4232311071" sldId="2147483649"/>
              <ac:spMk id="2" creationId="{2CB668DF-7B34-3825-4263-05B2CB33D81B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4232311071" sldId="2147483649"/>
              <ac:spMk id="3" creationId="{5686C2BA-5A65-BFD7-5BC0-ABB1512CC765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2752653348" sldId="2147483651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752653348" sldId="2147483651"/>
              <ac:spMk id="2" creationId="{AD79A51D-7D1A-F75E-5A81-BD2C71D2A217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752653348" sldId="2147483651"/>
              <ac:spMk id="3" creationId="{47FFF5F0-C672-3B86-CFF2-E681179190CD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1388891923" sldId="2147483652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388891923" sldId="2147483652"/>
              <ac:spMk id="3" creationId="{95FEE6DB-F4CB-A469-BDCB-62782F33F99C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388891923" sldId="2147483652"/>
              <ac:spMk id="4" creationId="{DB4B813E-5D05-D061-EEF4-1AD4EB2DF041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2632137505" sldId="2147483653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632137505" sldId="2147483653"/>
              <ac:spMk id="2" creationId="{24555CC2-A8E4-BBC9-C8B4-141141A975FC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632137505" sldId="2147483653"/>
              <ac:spMk id="3" creationId="{02629ADC-AC1D-E71B-D649-4C06348D9A1E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632137505" sldId="2147483653"/>
              <ac:spMk id="4" creationId="{1A56F42D-54F3-BE9D-BD99-5077D06B4AAC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632137505" sldId="2147483653"/>
              <ac:spMk id="5" creationId="{51F89C54-9C2F-7699-236E-963DB57F5A50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2632137505" sldId="2147483653"/>
              <ac:spMk id="6" creationId="{4159E2DE-AF9C-E04C-69D3-F320AE9DD033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1385887074" sldId="2147483656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385887074" sldId="2147483656"/>
              <ac:spMk id="2" creationId="{4050140A-6E3A-C708-A2A7-683BEBA02202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385887074" sldId="2147483656"/>
              <ac:spMk id="3" creationId="{61196379-532E-3FC3-D61C-D3904A3B5ABE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385887074" sldId="2147483656"/>
              <ac:spMk id="4" creationId="{FCBC41BC-2C21-9DBD-FCAC-80B8D340D8C3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151157757" sldId="2147483657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51157757" sldId="2147483657"/>
              <ac:spMk id="2" creationId="{8354BC4F-B70A-2E90-4B13-32614CAA3FA0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51157757" sldId="2147483657"/>
              <ac:spMk id="3" creationId="{1D027784-206F-8B44-62EC-D41A6578CD35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51157757" sldId="2147483657"/>
              <ac:spMk id="4" creationId="{C9BC9297-4C85-6006-B848-67D051EAC524}"/>
            </ac:spMkLst>
          </pc:spChg>
        </pc:sldLayoutChg>
        <pc:sldLayoutChg chg="modSp">
          <pc:chgData name="Irina Bekova" userId="fa849288751b6845" providerId="LiveId" clId="{5D022C18-BF3F-43E5-8B0E-DDFC685505E9}" dt="2023-11-14T18:03:47.404" v="91"/>
          <pc:sldLayoutMkLst>
            <pc:docMk/>
            <pc:sldMasterMk cId="778397898" sldId="2147483648"/>
            <pc:sldLayoutMk cId="1497075265" sldId="2147483659"/>
          </pc:sldLayoutMkLst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497075265" sldId="2147483659"/>
              <ac:spMk id="2" creationId="{28A040DA-7B4A-EF6F-8C50-6C88E2E3658A}"/>
            </ac:spMkLst>
          </pc:spChg>
          <pc:spChg chg="mod">
            <ac:chgData name="Irina Bekova" userId="fa849288751b6845" providerId="LiveId" clId="{5D022C18-BF3F-43E5-8B0E-DDFC685505E9}" dt="2023-11-14T18:03:47.404" v="91"/>
            <ac:spMkLst>
              <pc:docMk/>
              <pc:sldMasterMk cId="778397898" sldId="2147483648"/>
              <pc:sldLayoutMk cId="1497075265" sldId="2147483659"/>
              <ac:spMk id="3" creationId="{DA44CEC0-49F0-CCF8-07C0-511F9B8DD908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2641088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857392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343356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3181777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3025361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274923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164681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2756029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1529907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295185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B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251515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0DFE6-22C4-4539-BE5F-05A33278794E}" type="datetimeFigureOut">
              <a:rPr lang="ru-BY" smtClean="0"/>
              <a:t>23.11.2023</a:t>
            </a:fld>
            <a:endParaRPr lang="ru-B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B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8BE00-4AAB-40FC-ABB0-7BD7717D23DC}" type="slidenum">
              <a:rPr lang="ru-BY" smtClean="0"/>
              <a:t>‹#›</a:t>
            </a:fld>
            <a:endParaRPr lang="ru-BY"/>
          </a:p>
        </p:txBody>
      </p:sp>
    </p:spTree>
    <p:extLst>
      <p:ext uri="{BB962C8B-B14F-4D97-AF65-F5344CB8AC3E}">
        <p14:creationId xmlns:p14="http://schemas.microsoft.com/office/powerpoint/2010/main" val="163506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>
                <a:solidFill>
                  <a:srgbClr val="FF0066"/>
                </a:solidFill>
              </a:rPr>
              <a:t>Od eth </a:t>
            </a:r>
            <a:r>
              <a:rPr lang="en-US" sz="4500" dirty="0" err="1">
                <a:solidFill>
                  <a:srgbClr val="FF0066"/>
                </a:solidFill>
              </a:rPr>
              <a:t>pophgnsi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the shopping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4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686E065-2F0E-33DC-7FC4-8E8EE7AD2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36518"/>
            <a:ext cx="7886700" cy="423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/>
              <a:t>        </a:t>
            </a:r>
          </a:p>
          <a:p>
            <a:pPr marL="0" indent="0">
              <a:buNone/>
            </a:pPr>
            <a:r>
              <a:rPr lang="en-US" sz="6000" dirty="0"/>
              <a:t>            </a:t>
            </a:r>
            <a:r>
              <a:rPr lang="en-US" sz="6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Interview</a:t>
            </a:r>
            <a:endParaRPr lang="ru-BY" sz="6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6597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615BD-1F18-9143-E151-B29C0B321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710" y="0"/>
            <a:ext cx="7725640" cy="610499"/>
          </a:xfrm>
        </p:spPr>
        <p:txBody>
          <a:bodyPr>
            <a:normAutofit/>
          </a:bodyPr>
          <a:lstStyle/>
          <a:p>
            <a:r>
              <a:rPr lang="en-US" sz="3200" dirty="0"/>
              <a:t>                 </a:t>
            </a:r>
            <a:r>
              <a:rPr lang="en-US" sz="3200" b="1" dirty="0"/>
              <a:t>How do you feel about …?</a:t>
            </a:r>
            <a:endParaRPr lang="ru-BY" sz="32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3F33B9A-2390-F8C2-1F76-7EBC5EB86C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307684"/>
              </p:ext>
            </p:extLst>
          </p:nvPr>
        </p:nvGraphicFramePr>
        <p:xfrm>
          <a:off x="1142999" y="610498"/>
          <a:ext cx="7081402" cy="6020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603">
                  <a:extLst>
                    <a:ext uri="{9D8B030D-6E8A-4147-A177-3AD203B41FA5}">
                      <a16:colId xmlns:a16="http://schemas.microsoft.com/office/drawing/2014/main" val="377040003"/>
                    </a:ext>
                  </a:extLst>
                </a:gridCol>
                <a:gridCol w="1873205">
                  <a:extLst>
                    <a:ext uri="{9D8B030D-6E8A-4147-A177-3AD203B41FA5}">
                      <a16:colId xmlns:a16="http://schemas.microsoft.com/office/drawing/2014/main" val="3671778009"/>
                    </a:ext>
                  </a:extLst>
                </a:gridCol>
                <a:gridCol w="1836905">
                  <a:extLst>
                    <a:ext uri="{9D8B030D-6E8A-4147-A177-3AD203B41FA5}">
                      <a16:colId xmlns:a16="http://schemas.microsoft.com/office/drawing/2014/main" val="3174325653"/>
                    </a:ext>
                  </a:extLst>
                </a:gridCol>
                <a:gridCol w="1570689">
                  <a:extLst>
                    <a:ext uri="{9D8B030D-6E8A-4147-A177-3AD203B41FA5}">
                      <a16:colId xmlns:a16="http://schemas.microsoft.com/office/drawing/2014/main" val="3035749749"/>
                    </a:ext>
                  </a:extLst>
                </a:gridCol>
              </a:tblGrid>
              <a:tr h="883151">
                <a:tc>
                  <a:txBody>
                    <a:bodyPr/>
                    <a:lstStyle/>
                    <a:p>
                      <a:r>
                        <a:rPr lang="en-US" dirty="0"/>
                        <a:t>chores</a:t>
                      </a:r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Enjoy</a:t>
                      </a:r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Don’t mind</a:t>
                      </a:r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Hate</a:t>
                      </a:r>
                      <a:endParaRPr lang="ru-BY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529756"/>
                  </a:ext>
                </a:extLst>
              </a:tr>
              <a:tr h="841703"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867256"/>
                  </a:ext>
                </a:extLst>
              </a:tr>
              <a:tr h="779292"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174812"/>
                  </a:ext>
                </a:extLst>
              </a:tr>
              <a:tr h="951054"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489542"/>
                  </a:ext>
                </a:extLst>
              </a:tr>
              <a:tr h="1156183"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117431"/>
                  </a:ext>
                </a:extLst>
              </a:tr>
              <a:tr h="1409163"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BY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179663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8C7B48-4570-7BBB-BC17-E62B45E79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031" y="878899"/>
            <a:ext cx="1485905" cy="13492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46A00F-E7D5-AC0C-87A1-3D6F95974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032" y="2199089"/>
            <a:ext cx="1485904" cy="97970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424727C-2202-BD46-B3A0-2577AE3A9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031" y="3112968"/>
            <a:ext cx="1485901" cy="101560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5EACE3-8BAD-07EB-6548-3CA4C6BEB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027" y="4124793"/>
            <a:ext cx="1444347" cy="122457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C87722-7902-1AE4-F3CB-F337A13E7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1210" y="5349370"/>
            <a:ext cx="1439140" cy="122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51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69D28D-FF72-F045-E095-CD0307C56B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9" y="40607"/>
            <a:ext cx="2758185" cy="203661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9CE7A0-A33A-214F-D95E-B58AEDEA3A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74" y="313027"/>
            <a:ext cx="1747896" cy="15716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D014779-2603-75E1-BD7E-8913065A5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530" y="290094"/>
            <a:ext cx="2379519" cy="157160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E7E25EA-2A94-6E21-5AA4-E93C7D964B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325" y="1935004"/>
            <a:ext cx="2261675" cy="203661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BB56A77-59EA-F416-4829-B7878705E0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99" y="216791"/>
            <a:ext cx="1663684" cy="163678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438B030-AEA9-6D9B-FD5C-317807E9E7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4" y="2123918"/>
            <a:ext cx="2261675" cy="188514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74E13A5-F664-642C-520F-86FB3AE06A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49" y="2153608"/>
            <a:ext cx="1980071" cy="207521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CAFB3C9-44D6-672E-B76C-B5C8E17583D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9" y="3856973"/>
            <a:ext cx="2799614" cy="272588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7279128-E32D-E9F1-F8B7-069029C272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621" y="1853577"/>
            <a:ext cx="2207868" cy="236907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0D1F87E-0A26-9F0F-FA03-B957538DEEC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296" y="4051504"/>
            <a:ext cx="2208279" cy="2541186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3DC7405-3272-E8B3-CDDA-A4ECBCFB043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681" y="4072363"/>
            <a:ext cx="2535382" cy="229510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901100C-AECB-75C1-8854-49C048F5EFEA}"/>
              </a:ext>
            </a:extLst>
          </p:cNvPr>
          <p:cNvSpPr txBox="1"/>
          <p:nvPr/>
        </p:nvSpPr>
        <p:spPr>
          <a:xfrm>
            <a:off x="287085" y="16999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endParaRPr lang="ru-BY" dirty="0"/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9D173B1-DF61-46AB-9A76-417105A239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7546" y="2767527"/>
            <a:ext cx="1003827" cy="369332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481F8BC-488E-AE51-CC9E-7ACCB78CD3B4}"/>
              </a:ext>
            </a:extLst>
          </p:cNvPr>
          <p:cNvSpPr txBox="1"/>
          <p:nvPr/>
        </p:nvSpPr>
        <p:spPr>
          <a:xfrm>
            <a:off x="3166174" y="17117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  <a:endParaRPr lang="ru-BY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65114C-03A2-8A42-AE61-BFF5F852FAAA}"/>
              </a:ext>
            </a:extLst>
          </p:cNvPr>
          <p:cNvSpPr txBox="1"/>
          <p:nvPr/>
        </p:nvSpPr>
        <p:spPr>
          <a:xfrm>
            <a:off x="4794564" y="17204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  <a:endParaRPr lang="ru-BY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87480DA-A987-1A00-D9F1-B137B111AFE8}"/>
              </a:ext>
            </a:extLst>
          </p:cNvPr>
          <p:cNvSpPr txBox="1"/>
          <p:nvPr/>
        </p:nvSpPr>
        <p:spPr>
          <a:xfrm>
            <a:off x="6760188" y="1699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  <a:endParaRPr lang="ru-BY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E285009-BA3C-7A2B-DA6D-E4774D0B825B}"/>
              </a:ext>
            </a:extLst>
          </p:cNvPr>
          <p:cNvSpPr txBox="1"/>
          <p:nvPr/>
        </p:nvSpPr>
        <p:spPr>
          <a:xfrm>
            <a:off x="271761" y="38245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  <a:endParaRPr lang="ru-BY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75EF1A-1749-C93D-ED27-50B0EF8E41B6}"/>
              </a:ext>
            </a:extLst>
          </p:cNvPr>
          <p:cNvSpPr txBox="1"/>
          <p:nvPr/>
        </p:nvSpPr>
        <p:spPr>
          <a:xfrm>
            <a:off x="2362532" y="3801939"/>
            <a:ext cx="40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endParaRPr lang="ru-BY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DF1C1B0-121D-C7D4-21C5-508F5BB28929}"/>
              </a:ext>
            </a:extLst>
          </p:cNvPr>
          <p:cNvSpPr txBox="1"/>
          <p:nvPr/>
        </p:nvSpPr>
        <p:spPr>
          <a:xfrm>
            <a:off x="4981519" y="38152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7</a:t>
            </a:r>
            <a:endParaRPr lang="ru-BY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81EF768-0CAC-23A9-6679-631BA60C086C}"/>
              </a:ext>
            </a:extLst>
          </p:cNvPr>
          <p:cNvSpPr txBox="1"/>
          <p:nvPr/>
        </p:nvSpPr>
        <p:spPr>
          <a:xfrm>
            <a:off x="7011703" y="37007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8</a:t>
            </a:r>
            <a:endParaRPr lang="ru-BY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AAB2C2-D673-E3E4-AD0D-3C5662F2E3F0}"/>
              </a:ext>
            </a:extLst>
          </p:cNvPr>
          <p:cNvSpPr txBox="1"/>
          <p:nvPr/>
        </p:nvSpPr>
        <p:spPr>
          <a:xfrm>
            <a:off x="2619535" y="61827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9</a:t>
            </a:r>
            <a:endParaRPr lang="ru-BY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F3FCDA-FA80-0314-A09D-C15FA10FC002}"/>
              </a:ext>
            </a:extLst>
          </p:cNvPr>
          <p:cNvSpPr txBox="1"/>
          <p:nvPr/>
        </p:nvSpPr>
        <p:spPr>
          <a:xfrm>
            <a:off x="4288792" y="628037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10</a:t>
            </a:r>
            <a:endParaRPr lang="ru-BY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31076-5973-D578-A5E3-B11E4CC8E98D}"/>
              </a:ext>
            </a:extLst>
          </p:cNvPr>
          <p:cNvSpPr txBox="1"/>
          <p:nvPr/>
        </p:nvSpPr>
        <p:spPr>
          <a:xfrm>
            <a:off x="6961668" y="629473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11</a:t>
            </a:r>
            <a:endParaRPr lang="ru-BY" dirty="0"/>
          </a:p>
        </p:txBody>
      </p:sp>
    </p:spTree>
    <p:extLst>
      <p:ext uri="{BB962C8B-B14F-4D97-AF65-F5344CB8AC3E}">
        <p14:creationId xmlns:p14="http://schemas.microsoft.com/office/powerpoint/2010/main" val="2951286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DCB8F-5762-9C71-7D75-B32FA09B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81783"/>
          </a:xfrm>
        </p:spPr>
        <p:txBody>
          <a:bodyPr/>
          <a:lstStyle/>
          <a:p>
            <a:r>
              <a:rPr lang="en-US" dirty="0"/>
              <a:t>       </a:t>
            </a:r>
            <a:endParaRPr lang="ru-BY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239390-CF4C-8B7E-A8CF-2CC6F3433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7427"/>
            <a:ext cx="7886700" cy="6295447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What are advantages and  disadvantages of having a robot?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marL="0" indent="0">
              <a:buNone/>
            </a:pPr>
            <a:r>
              <a:rPr lang="en-US" dirty="0"/>
              <a:t>   household disasters </a:t>
            </a:r>
          </a:p>
          <a:p>
            <a:pPr marL="0" indent="0">
              <a:buNone/>
            </a:pPr>
            <a:r>
              <a:rPr lang="en-US" dirty="0"/>
              <a:t>   very expensive to buy</a:t>
            </a:r>
          </a:p>
          <a:p>
            <a:pPr marL="0" indent="0">
              <a:buNone/>
            </a:pPr>
            <a:r>
              <a:rPr lang="en-US" dirty="0"/>
              <a:t>   make people lazy</a:t>
            </a:r>
          </a:p>
          <a:p>
            <a:pPr marL="0" indent="0">
              <a:buNone/>
            </a:pPr>
            <a:r>
              <a:rPr lang="en-US" dirty="0"/>
              <a:t>   save our time</a:t>
            </a:r>
          </a:p>
          <a:p>
            <a:pPr marL="0" indent="0">
              <a:buNone/>
            </a:pPr>
            <a:r>
              <a:rPr lang="en-US" dirty="0"/>
              <a:t>   make chores more interesting</a:t>
            </a:r>
          </a:p>
          <a:p>
            <a:pPr marL="0" indent="0">
              <a:buNone/>
            </a:pPr>
            <a:r>
              <a:rPr lang="en-US" dirty="0"/>
              <a:t>   pay money to fix a robot</a:t>
            </a:r>
          </a:p>
          <a:p>
            <a:pPr marL="0" indent="0">
              <a:buNone/>
            </a:pPr>
            <a:r>
              <a:rPr lang="en-US" dirty="0"/>
              <a:t>   become a friend</a:t>
            </a:r>
          </a:p>
          <a:p>
            <a:pPr marL="0" indent="0">
              <a:buNone/>
            </a:pPr>
            <a:r>
              <a:rPr lang="en-US" dirty="0"/>
              <a:t>                                  </a:t>
            </a:r>
            <a:r>
              <a:rPr lang="en-US" b="1" dirty="0"/>
              <a:t>your own ideas…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122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CC3B8-03B6-A7EB-1CCF-5388103E3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341" y="136527"/>
            <a:ext cx="7886700" cy="777874"/>
          </a:xfrm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Homework:  SB p 103 ex 9</a:t>
            </a:r>
            <a:endParaRPr lang="ru-BY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41C182-91E7-1FA5-54C7-36E4FD1FB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445" y="1475509"/>
            <a:ext cx="7710055" cy="4701454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Choose points if they match you: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improved my knowledge on the topic helping about the house.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practiced to work with other students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enjoyed the lesson because it wasn’t bored</a:t>
            </a:r>
          </a:p>
          <a:p>
            <a:endParaRPr lang="ru-BY" dirty="0"/>
          </a:p>
        </p:txBody>
      </p:sp>
    </p:spTree>
    <p:extLst>
      <p:ext uri="{BB962C8B-B14F-4D97-AF65-F5344CB8AC3E}">
        <p14:creationId xmlns:p14="http://schemas.microsoft.com/office/powerpoint/2010/main" val="4695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Sroofl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eht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opm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Mop the floors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80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>
                <a:solidFill>
                  <a:srgbClr val="FF0066"/>
                </a:solidFill>
              </a:rPr>
              <a:t>Tou the </a:t>
            </a:r>
            <a:r>
              <a:rPr lang="en-US" sz="4500" dirty="0" err="1">
                <a:solidFill>
                  <a:srgbClr val="FF0066"/>
                </a:solidFill>
              </a:rPr>
              <a:t>shbrubi</a:t>
            </a:r>
            <a:r>
              <a:rPr lang="en-US" sz="4500" dirty="0">
                <a:solidFill>
                  <a:srgbClr val="FF0066"/>
                </a:solidFill>
              </a:rPr>
              <a:t> keta</a:t>
            </a: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out the rubbish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37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Stnalp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retwa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eht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dirty="0">
              <a:solidFill>
                <a:srgbClr val="FF0066"/>
              </a:solidFill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 the plants</a:t>
            </a:r>
          </a:p>
          <a:p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69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Piupck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tosy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teh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Pick up the toys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96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Sevale</a:t>
            </a:r>
            <a:r>
              <a:rPr lang="en-US" sz="4500" dirty="0">
                <a:solidFill>
                  <a:srgbClr val="FF0066"/>
                </a:solidFill>
              </a:rPr>
              <a:t> the </a:t>
            </a:r>
            <a:r>
              <a:rPr lang="en-US" sz="4500" dirty="0" err="1">
                <a:solidFill>
                  <a:srgbClr val="FF0066"/>
                </a:solidFill>
              </a:rPr>
              <a:t>kera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Rake the leaves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30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337938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>
                <a:solidFill>
                  <a:srgbClr val="FF0066"/>
                </a:solidFill>
              </a:rPr>
              <a:t>The </a:t>
            </a:r>
            <a:r>
              <a:rPr lang="en-US" sz="4500" dirty="0" err="1">
                <a:solidFill>
                  <a:srgbClr val="FF0066"/>
                </a:solidFill>
              </a:rPr>
              <a:t>kema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dbe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the bed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90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Wmo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nwla</a:t>
            </a:r>
            <a:r>
              <a:rPr lang="en-US" sz="4500" dirty="0">
                <a:solidFill>
                  <a:srgbClr val="FF0066"/>
                </a:solidFill>
              </a:rPr>
              <a:t> eth</a:t>
            </a: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Mow the lawn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690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3B5782-C0BF-9D03-6175-5F6FCDF21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9482" y="1348329"/>
            <a:ext cx="6858000" cy="638933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Unscramble the phrase</a:t>
            </a:r>
            <a:endParaRPr lang="ru-BY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5AF1A1F-D710-AE9D-7C05-B183FEF7A8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595021"/>
            <a:ext cx="6858000" cy="638933"/>
          </a:xfrm>
        </p:spPr>
        <p:txBody>
          <a:bodyPr>
            <a:noAutofit/>
          </a:bodyPr>
          <a:lstStyle/>
          <a:p>
            <a:r>
              <a:rPr lang="en-US" sz="4500" dirty="0" err="1">
                <a:solidFill>
                  <a:srgbClr val="FF0066"/>
                </a:solidFill>
              </a:rPr>
              <a:t>Dlohuseho</a:t>
            </a:r>
            <a:r>
              <a:rPr lang="en-US" sz="4500" dirty="0">
                <a:solidFill>
                  <a:srgbClr val="FF0066"/>
                </a:solidFill>
              </a:rPr>
              <a:t> </a:t>
            </a:r>
            <a:r>
              <a:rPr lang="en-US" sz="4500" dirty="0" err="1">
                <a:solidFill>
                  <a:srgbClr val="FF0066"/>
                </a:solidFill>
              </a:rPr>
              <a:t>esorch</a:t>
            </a:r>
            <a:endParaRPr lang="en-US" sz="4500" dirty="0">
              <a:solidFill>
                <a:srgbClr val="FF0066"/>
              </a:solidFill>
            </a:endParaRPr>
          </a:p>
          <a:p>
            <a:endParaRPr lang="en-US" sz="4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Household chores</a:t>
            </a:r>
          </a:p>
          <a:p>
            <a:endParaRPr lang="ru-BY" sz="45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98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372</TotalTime>
  <Words>204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Тема Office</vt:lpstr>
      <vt:lpstr>Unscramble the phrase</vt:lpstr>
      <vt:lpstr>Unscramble the phrase</vt:lpstr>
      <vt:lpstr>Unscramble the phrase</vt:lpstr>
      <vt:lpstr>Unscramble the phrase</vt:lpstr>
      <vt:lpstr>Unscramble the phrase</vt:lpstr>
      <vt:lpstr>Unscramble the phrase</vt:lpstr>
      <vt:lpstr>Unscramble the phrase</vt:lpstr>
      <vt:lpstr>Unscramble the phrase</vt:lpstr>
      <vt:lpstr>Unscramble the phrase</vt:lpstr>
      <vt:lpstr>Презентация PowerPoint</vt:lpstr>
      <vt:lpstr>                 How do you feel about …?</vt:lpstr>
      <vt:lpstr>Презентация PowerPoint</vt:lpstr>
      <vt:lpstr>       </vt:lpstr>
      <vt:lpstr>Homework:  SB p 103 ex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Unscramble the phrase</dc:title>
  <dc:creator>Irina Bekova</dc:creator>
  <cp:lastModifiedBy>Irina Bekova</cp:lastModifiedBy>
  <cp:revision>3</cp:revision>
  <dcterms:created xsi:type="dcterms:W3CDTF">2023-11-14T17:44:49Z</dcterms:created>
  <dcterms:modified xsi:type="dcterms:W3CDTF">2023-11-23T19:04:04Z</dcterms:modified>
</cp:coreProperties>
</file>