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0" r:id="rId1"/>
  </p:sldMasterIdLst>
  <p:sldIdLst>
    <p:sldId id="256" r:id="rId2"/>
    <p:sldId id="299" r:id="rId3"/>
    <p:sldId id="258" r:id="rId4"/>
    <p:sldId id="264" r:id="rId5"/>
    <p:sldId id="260" r:id="rId6"/>
    <p:sldId id="265" r:id="rId7"/>
    <p:sldId id="291" r:id="rId8"/>
    <p:sldId id="269" r:id="rId9"/>
    <p:sldId id="266" r:id="rId10"/>
    <p:sldId id="296" r:id="rId11"/>
    <p:sldId id="277" r:id="rId12"/>
    <p:sldId id="267" r:id="rId13"/>
    <p:sldId id="289" r:id="rId14"/>
    <p:sldId id="297" r:id="rId15"/>
    <p:sldId id="292" r:id="rId16"/>
    <p:sldId id="298" r:id="rId17"/>
    <p:sldId id="274" r:id="rId18"/>
    <p:sldId id="282" r:id="rId19"/>
    <p:sldId id="283" r:id="rId20"/>
    <p:sldId id="290" r:id="rId21"/>
    <p:sldId id="295" r:id="rId22"/>
    <p:sldId id="284" r:id="rId23"/>
    <p:sldId id="288" r:id="rId24"/>
    <p:sldId id="286" r:id="rId25"/>
    <p:sldId id="268" r:id="rId26"/>
    <p:sldId id="280" r:id="rId27"/>
    <p:sldId id="276" r:id="rId28"/>
    <p:sldId id="278" r:id="rId29"/>
    <p:sldId id="279"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0" d="100"/>
          <a:sy n="50" d="100"/>
        </p:scale>
        <p:origin x="6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1252170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AA00FB0-F52C-45C1-9E47-55A567D30E62}" type="datetimeFigureOut">
              <a:rPr lang="ru-RU" smtClean="0"/>
              <a:t>28.12.2023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360726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3437631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89614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4224055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2451836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467077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1131921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988139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1677077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27244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AAA00FB0-F52C-45C1-9E47-55A567D30E62}" type="datetimeFigureOut">
              <a:rPr lang="ru-RU" smtClean="0"/>
              <a:t>28.12.2023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41811612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AA00FB0-F52C-45C1-9E47-55A567D30E62}" type="datetimeFigureOut">
              <a:rPr lang="ru-RU" smtClean="0"/>
              <a:t>28.12.2023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242797424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1197060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2087929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AAA00FB0-F52C-45C1-9E47-55A567D30E62}" type="datetimeFigureOut">
              <a:rPr lang="ru-RU" smtClean="0"/>
              <a:t>28.12.2023</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367497865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AA00FB0-F52C-45C1-9E47-55A567D30E62}" type="datetimeFigureOut">
              <a:rPr lang="ru-RU" smtClean="0"/>
              <a:t>28.12.2023</a:t>
            </a:fld>
            <a:endParaRPr lang="ru-RU"/>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1FDE5E8-D2B3-493A-8708-729EB7804D76}" type="slidenum">
              <a:rPr lang="ru-RU" smtClean="0"/>
              <a:t>‹#›</a:t>
            </a:fld>
            <a:endParaRPr lang="ru-RU"/>
          </a:p>
        </p:txBody>
      </p:sp>
    </p:spTree>
    <p:extLst>
      <p:ext uri="{BB962C8B-B14F-4D97-AF65-F5344CB8AC3E}">
        <p14:creationId xmlns:p14="http://schemas.microsoft.com/office/powerpoint/2010/main" val="224525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AA00FB0-F52C-45C1-9E47-55A567D30E62}" type="datetimeFigureOut">
              <a:rPr lang="ru-RU" smtClean="0"/>
              <a:t>28.12.2023</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1FDE5E8-D2B3-493A-8708-729EB7804D76}" type="slidenum">
              <a:rPr lang="ru-RU" smtClean="0"/>
              <a:t>‹#›</a:t>
            </a:fld>
            <a:endParaRPr lang="ru-RU"/>
          </a:p>
        </p:txBody>
      </p:sp>
    </p:spTree>
    <p:extLst>
      <p:ext uri="{BB962C8B-B14F-4D97-AF65-F5344CB8AC3E}">
        <p14:creationId xmlns:p14="http://schemas.microsoft.com/office/powerpoint/2010/main" val="3657727366"/>
      </p:ext>
    </p:extLst>
  </p:cSld>
  <p:clrMap bg1="dk1" tx1="lt1" bg2="dk2" tx2="lt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 id="2147483846" r:id="rId16"/>
    <p:sldLayoutId id="214748384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stretch>
            <a:fillRect/>
          </a:stretch>
        </p:blipFill>
        <p:spPr>
          <a:xfrm>
            <a:off x="0" y="0"/>
            <a:ext cx="12191996" cy="6857998"/>
          </a:xfrm>
          <a:prstGeom prst="rect">
            <a:avLst/>
          </a:prstGeom>
        </p:spPr>
      </p:pic>
      <p:sp>
        <p:nvSpPr>
          <p:cNvPr id="2" name="Заголовок 1"/>
          <p:cNvSpPr>
            <a:spLocks noGrp="1"/>
          </p:cNvSpPr>
          <p:nvPr>
            <p:ph type="title"/>
          </p:nvPr>
        </p:nvSpPr>
        <p:spPr>
          <a:xfrm>
            <a:off x="6608618" y="4197927"/>
            <a:ext cx="4287979" cy="1620981"/>
          </a:xfrm>
        </p:spPr>
        <p:txBody>
          <a:bodyPr>
            <a:noAutofit/>
          </a:bodyPr>
          <a:lstStyle/>
          <a:p>
            <a:r>
              <a:rPr lang="en-US" sz="3200" dirty="0" err="1" smtClean="0"/>
              <a:t>Tkji</a:t>
            </a:r>
            <a:endParaRPr lang="ru-RU" sz="3200" dirty="0"/>
          </a:p>
        </p:txBody>
      </p:sp>
    </p:spTree>
    <p:extLst>
      <p:ext uri="{BB962C8B-B14F-4D97-AF65-F5344CB8AC3E}">
        <p14:creationId xmlns:p14="http://schemas.microsoft.com/office/powerpoint/2010/main" val="2746119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7145268"/>
          </a:xfrm>
          <a:prstGeom prst="rect">
            <a:avLst/>
          </a:prstGeom>
        </p:spPr>
      </p:pic>
      <p:sp>
        <p:nvSpPr>
          <p:cNvPr id="2" name="Заголовок 1"/>
          <p:cNvSpPr>
            <a:spLocks noGrp="1"/>
          </p:cNvSpPr>
          <p:nvPr>
            <p:ph type="title"/>
          </p:nvPr>
        </p:nvSpPr>
        <p:spPr>
          <a:xfrm>
            <a:off x="0" y="3304405"/>
            <a:ext cx="7764651" cy="2042509"/>
          </a:xfrm>
        </p:spPr>
        <p:txBody>
          <a:bodyPr/>
          <a:lstStyle/>
          <a:p>
            <a:pPr algn="ctr"/>
            <a:r>
              <a:rPr lang="en-US" sz="6600" b="1" dirty="0">
                <a:solidFill>
                  <a:srgbClr val="002060"/>
                </a:solidFill>
                <a:latin typeface="Berlin Sans FB Demi" panose="020E0802020502020306" pitchFamily="34" charset="0"/>
              </a:rPr>
              <a:t>Life </a:t>
            </a:r>
            <a:r>
              <a:rPr lang="en-US" sz="6600" b="1" dirty="0" smtClean="0">
                <a:solidFill>
                  <a:srgbClr val="002060"/>
                </a:solidFill>
                <a:latin typeface="Berlin Sans FB Demi" panose="020E0802020502020306" pitchFamily="34" charset="0"/>
              </a:rPr>
              <a:t>without </a:t>
            </a:r>
            <a:r>
              <a:rPr lang="en-US" sz="6600" b="1" u="sng" dirty="0" smtClean="0">
                <a:solidFill>
                  <a:srgbClr val="002060"/>
                </a:solidFill>
                <a:latin typeface="Berlin Sans FB Demi" panose="020E0802020502020306" pitchFamily="34" charset="0"/>
              </a:rPr>
              <a:t>books</a:t>
            </a:r>
            <a:r>
              <a:rPr lang="en-US" sz="6600" b="1" dirty="0" smtClean="0">
                <a:solidFill>
                  <a:srgbClr val="002060"/>
                </a:solidFill>
                <a:latin typeface="Berlin Sans FB Demi" panose="020E0802020502020306" pitchFamily="34" charset="0"/>
              </a:rPr>
              <a:t> </a:t>
            </a:r>
            <a:r>
              <a:rPr lang="en-US" sz="6600" b="1" dirty="0">
                <a:solidFill>
                  <a:srgbClr val="002060"/>
                </a:solidFill>
                <a:latin typeface="Berlin Sans FB Demi" panose="020E0802020502020306" pitchFamily="34" charset="0"/>
              </a:rPr>
              <a:t>is a tree </a:t>
            </a:r>
            <a:r>
              <a:rPr lang="en-US" sz="6600" b="1" dirty="0" smtClean="0">
                <a:solidFill>
                  <a:srgbClr val="002060"/>
                </a:solidFill>
                <a:latin typeface="Berlin Sans FB Demi" panose="020E0802020502020306" pitchFamily="34" charset="0"/>
              </a:rPr>
              <a:t>without </a:t>
            </a:r>
            <a:r>
              <a:rPr lang="en-US" sz="6600" b="1" u="sng" dirty="0" smtClean="0">
                <a:solidFill>
                  <a:srgbClr val="002060"/>
                </a:solidFill>
                <a:latin typeface="Berlin Sans FB Demi" panose="020E0802020502020306" pitchFamily="34" charset="0"/>
              </a:rPr>
              <a:t>leaves</a:t>
            </a:r>
            <a:r>
              <a:rPr lang="en-US" sz="6600" b="1" dirty="0" smtClean="0">
                <a:solidFill>
                  <a:srgbClr val="002060"/>
                </a:solidFill>
                <a:latin typeface="Berlin Sans FB Demi" panose="020E0802020502020306" pitchFamily="34" charset="0"/>
              </a:rPr>
              <a:t>. </a:t>
            </a:r>
            <a:r>
              <a:rPr lang="en-US" sz="4400" b="1" dirty="0">
                <a:solidFill>
                  <a:srgbClr val="002060"/>
                </a:solidFill>
              </a:rPr>
              <a:t/>
            </a:r>
            <a:br>
              <a:rPr lang="en-US" sz="4400" b="1" dirty="0">
                <a:solidFill>
                  <a:srgbClr val="002060"/>
                </a:solidFill>
              </a:rPr>
            </a:br>
            <a:endParaRPr lang="ru-RU" dirty="0">
              <a:solidFill>
                <a:srgbClr val="002060"/>
              </a:solidFill>
            </a:endParaRPr>
          </a:p>
        </p:txBody>
      </p:sp>
    </p:spTree>
    <p:extLst>
      <p:ext uri="{BB962C8B-B14F-4D97-AF65-F5344CB8AC3E}">
        <p14:creationId xmlns:p14="http://schemas.microsoft.com/office/powerpoint/2010/main" val="20033100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5" name="Заголовок 4"/>
          <p:cNvSpPr>
            <a:spLocks noGrp="1"/>
          </p:cNvSpPr>
          <p:nvPr>
            <p:ph type="title"/>
          </p:nvPr>
        </p:nvSpPr>
        <p:spPr>
          <a:xfrm>
            <a:off x="646111" y="452718"/>
            <a:ext cx="9404723" cy="2197492"/>
          </a:xfrm>
        </p:spPr>
        <p:txBody>
          <a:bodyPr/>
          <a:lstStyle/>
          <a:p>
            <a:pPr algn="ctr"/>
            <a:r>
              <a:rPr lang="en-US" sz="4400" b="1" dirty="0">
                <a:solidFill>
                  <a:srgbClr val="FFFF00"/>
                </a:solidFill>
              </a:rPr>
              <a:t>Except a living man there is nothing more wonderful than </a:t>
            </a:r>
            <a:r>
              <a:rPr lang="en-US" sz="4400" b="1" dirty="0" smtClean="0">
                <a:solidFill>
                  <a:srgbClr val="FFFF00"/>
                </a:solidFill>
              </a:rPr>
              <a:t>a </a:t>
            </a:r>
            <a:r>
              <a:rPr lang="en-US" sz="4400" b="1" u="sng" dirty="0" smtClean="0">
                <a:solidFill>
                  <a:srgbClr val="FFFF00"/>
                </a:solidFill>
              </a:rPr>
              <a:t>book</a:t>
            </a:r>
            <a:r>
              <a:rPr lang="en-US" sz="4400" b="1" dirty="0" smtClean="0">
                <a:solidFill>
                  <a:srgbClr val="FFFF00"/>
                </a:solidFill>
              </a:rPr>
              <a:t> </a:t>
            </a:r>
            <a:r>
              <a:rPr lang="en-US" sz="4400" b="1" dirty="0">
                <a:solidFill>
                  <a:srgbClr val="FFFF00"/>
                </a:solidFill>
              </a:rPr>
              <a:t>.</a:t>
            </a:r>
            <a:endParaRPr lang="ru-RU" dirty="0"/>
          </a:p>
        </p:txBody>
      </p:sp>
    </p:spTree>
    <p:extLst>
      <p:ext uri="{BB962C8B-B14F-4D97-AF65-F5344CB8AC3E}">
        <p14:creationId xmlns:p14="http://schemas.microsoft.com/office/powerpoint/2010/main" val="39941263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 y="0"/>
            <a:ext cx="12192001" cy="6806985"/>
          </a:xfrm>
          <a:prstGeom prst="rect">
            <a:avLst/>
          </a:prstGeom>
        </p:spPr>
      </p:pic>
      <p:sp>
        <p:nvSpPr>
          <p:cNvPr id="3" name="Заголовок 2"/>
          <p:cNvSpPr>
            <a:spLocks noGrp="1"/>
          </p:cNvSpPr>
          <p:nvPr>
            <p:ph type="title"/>
          </p:nvPr>
        </p:nvSpPr>
        <p:spPr>
          <a:xfrm>
            <a:off x="646111" y="3022169"/>
            <a:ext cx="9404723" cy="2386739"/>
          </a:xfrm>
        </p:spPr>
        <p:txBody>
          <a:bodyPr/>
          <a:lstStyle/>
          <a:p>
            <a:pPr algn="ctr"/>
            <a:r>
              <a:rPr lang="en-US" sz="6000" b="1" dirty="0">
                <a:solidFill>
                  <a:srgbClr val="FFFF00"/>
                </a:solidFill>
                <a:latin typeface="Broadway" panose="04040905080B02020502" pitchFamily="82" charset="0"/>
              </a:rPr>
              <a:t>The best present is </a:t>
            </a:r>
            <a:r>
              <a:rPr lang="en-US" sz="6000" b="1" dirty="0" smtClean="0">
                <a:solidFill>
                  <a:srgbClr val="FFFF00"/>
                </a:solidFill>
                <a:latin typeface="Broadway" panose="04040905080B02020502" pitchFamily="82" charset="0"/>
              </a:rPr>
              <a:t>a </a:t>
            </a:r>
            <a:r>
              <a:rPr lang="en-US" sz="6000" b="1" u="sng" dirty="0" smtClean="0">
                <a:solidFill>
                  <a:srgbClr val="FFFF00"/>
                </a:solidFill>
                <a:latin typeface="Broadway" panose="04040905080B02020502" pitchFamily="82" charset="0"/>
              </a:rPr>
              <a:t>book </a:t>
            </a:r>
            <a:r>
              <a:rPr lang="en-US" sz="6000" b="1" dirty="0">
                <a:solidFill>
                  <a:srgbClr val="FFFF00"/>
                </a:solidFill>
                <a:latin typeface="Broadway" panose="04040905080B02020502" pitchFamily="82" charset="0"/>
              </a:rPr>
              <a:t>. </a:t>
            </a:r>
            <a:r>
              <a:rPr lang="en-US" sz="4400" b="1" dirty="0">
                <a:solidFill>
                  <a:srgbClr val="FFFF00"/>
                </a:solidFill>
              </a:rPr>
              <a:t/>
            </a:r>
            <a:br>
              <a:rPr lang="en-US" sz="4400" b="1" dirty="0">
                <a:solidFill>
                  <a:srgbClr val="FFFF00"/>
                </a:solidFill>
              </a:rPr>
            </a:br>
            <a:endParaRPr lang="ru-RU" dirty="0">
              <a:solidFill>
                <a:srgbClr val="FFFF00"/>
              </a:solidFill>
            </a:endParaRPr>
          </a:p>
        </p:txBody>
      </p:sp>
    </p:spTree>
    <p:extLst>
      <p:ext uri="{BB962C8B-B14F-4D97-AF65-F5344CB8AC3E}">
        <p14:creationId xmlns:p14="http://schemas.microsoft.com/office/powerpoint/2010/main" val="2208205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16162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0"/>
            <a:ext cx="12192000" cy="6858000"/>
          </a:xfrm>
          <a:prstGeom prst="rect">
            <a:avLst/>
          </a:prstGeom>
        </p:spPr>
      </p:pic>
      <p:sp>
        <p:nvSpPr>
          <p:cNvPr id="2" name="Заголовок 1"/>
          <p:cNvSpPr>
            <a:spLocks noGrp="1"/>
          </p:cNvSpPr>
          <p:nvPr>
            <p:ph type="title"/>
          </p:nvPr>
        </p:nvSpPr>
        <p:spPr>
          <a:xfrm>
            <a:off x="1393638" y="4528772"/>
            <a:ext cx="9404723" cy="1872028"/>
          </a:xfrm>
        </p:spPr>
        <p:txBody>
          <a:bodyPr/>
          <a:lstStyle/>
          <a:p>
            <a:pPr algn="ctr"/>
            <a:r>
              <a:rPr lang="en-US" sz="6000" b="1" u="sng" dirty="0" smtClean="0">
                <a:solidFill>
                  <a:schemeClr val="bg2">
                    <a:lumMod val="40000"/>
                    <a:lumOff val="60000"/>
                  </a:schemeClr>
                </a:solidFill>
                <a:latin typeface="Arial Black" panose="020B0A04020102020204" pitchFamily="34" charset="0"/>
              </a:rPr>
              <a:t>A </a:t>
            </a:r>
            <a:r>
              <a:rPr lang="en-US" sz="6000" b="1" u="sng" dirty="0">
                <a:solidFill>
                  <a:schemeClr val="bg2">
                    <a:lumMod val="40000"/>
                    <a:lumOff val="60000"/>
                  </a:schemeClr>
                </a:solidFill>
                <a:latin typeface="Arial Black" panose="020B0A04020102020204" pitchFamily="34" charset="0"/>
              </a:rPr>
              <a:t>library </a:t>
            </a:r>
            <a:r>
              <a:rPr lang="en-US" sz="6000" b="1" dirty="0">
                <a:solidFill>
                  <a:schemeClr val="bg2">
                    <a:lumMod val="40000"/>
                    <a:lumOff val="60000"/>
                  </a:schemeClr>
                </a:solidFill>
                <a:latin typeface="Arial Black" panose="020B0A04020102020204" pitchFamily="34" charset="0"/>
              </a:rPr>
              <a:t>is a hospital to the mind.</a:t>
            </a:r>
            <a:br>
              <a:rPr lang="en-US" sz="6000" b="1" dirty="0">
                <a:solidFill>
                  <a:schemeClr val="bg2">
                    <a:lumMod val="40000"/>
                    <a:lumOff val="60000"/>
                  </a:schemeClr>
                </a:solidFill>
                <a:latin typeface="Arial Black" panose="020B0A04020102020204" pitchFamily="34" charset="0"/>
              </a:rPr>
            </a:br>
            <a:r>
              <a:rPr lang="en-US" sz="6000" b="1" dirty="0">
                <a:solidFill>
                  <a:srgbClr val="00B0F0"/>
                </a:solidFill>
                <a:latin typeface="Arial Black" panose="020B0A04020102020204" pitchFamily="34" charset="0"/>
              </a:rPr>
              <a:t/>
            </a:r>
            <a:br>
              <a:rPr lang="en-US" sz="6000" b="1" dirty="0">
                <a:solidFill>
                  <a:srgbClr val="00B0F0"/>
                </a:solidFill>
                <a:latin typeface="Arial Black" panose="020B0A04020102020204" pitchFamily="34" charset="0"/>
              </a:rPr>
            </a:br>
            <a:endParaRPr lang="ru-RU" sz="6000" dirty="0">
              <a:solidFill>
                <a:srgbClr val="00B0F0"/>
              </a:solidFill>
              <a:latin typeface="Arial Black" panose="020B0A04020102020204" pitchFamily="34" charset="0"/>
            </a:endParaRPr>
          </a:p>
        </p:txBody>
      </p:sp>
    </p:spTree>
    <p:extLst>
      <p:ext uri="{BB962C8B-B14F-4D97-AF65-F5344CB8AC3E}">
        <p14:creationId xmlns:p14="http://schemas.microsoft.com/office/powerpoint/2010/main" val="19329618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
            <a:ext cx="12522630" cy="6858001"/>
          </a:xfrm>
          <a:prstGeom prst="rect">
            <a:avLst/>
          </a:prstGeom>
        </p:spPr>
      </p:pic>
      <p:sp>
        <p:nvSpPr>
          <p:cNvPr id="2" name="Заголовок 1"/>
          <p:cNvSpPr>
            <a:spLocks noGrp="1"/>
          </p:cNvSpPr>
          <p:nvPr>
            <p:ph type="title"/>
          </p:nvPr>
        </p:nvSpPr>
        <p:spPr>
          <a:xfrm>
            <a:off x="1885975" y="-1"/>
            <a:ext cx="9404723" cy="2600449"/>
          </a:xfrm>
        </p:spPr>
        <p:txBody>
          <a:bodyPr/>
          <a:lstStyle/>
          <a:p>
            <a:pPr algn="ctr"/>
            <a:r>
              <a:rPr lang="en-US" sz="4000" b="1" dirty="0">
                <a:solidFill>
                  <a:schemeClr val="accent1">
                    <a:lumMod val="50000"/>
                  </a:schemeClr>
                </a:solidFill>
              </a:rPr>
              <a:t/>
            </a:r>
            <a:br>
              <a:rPr lang="en-US" sz="4000" b="1" dirty="0">
                <a:solidFill>
                  <a:schemeClr val="accent1">
                    <a:lumMod val="50000"/>
                  </a:schemeClr>
                </a:solidFill>
              </a:rPr>
            </a:br>
            <a:endParaRPr lang="ru-RU" dirty="0">
              <a:solidFill>
                <a:schemeClr val="accent1">
                  <a:lumMod val="50000"/>
                </a:schemeClr>
              </a:solidFill>
            </a:endParaRPr>
          </a:p>
        </p:txBody>
      </p:sp>
      <p:sp>
        <p:nvSpPr>
          <p:cNvPr id="4" name="Прямоугольник 3"/>
          <p:cNvSpPr/>
          <p:nvPr/>
        </p:nvSpPr>
        <p:spPr>
          <a:xfrm>
            <a:off x="736352" y="4919008"/>
            <a:ext cx="11455648" cy="1938992"/>
          </a:xfrm>
          <a:prstGeom prst="rect">
            <a:avLst/>
          </a:prstGeom>
        </p:spPr>
        <p:txBody>
          <a:bodyPr wrap="square">
            <a:spAutoFit/>
          </a:bodyPr>
          <a:lstStyle/>
          <a:p>
            <a:r>
              <a:rPr lang="en-US" sz="6000" b="1" dirty="0" smtClean="0"/>
              <a:t>Who </a:t>
            </a:r>
            <a:r>
              <a:rPr lang="en-US" sz="6000" b="1" u="sng" dirty="0" smtClean="0"/>
              <a:t>reads</a:t>
            </a:r>
            <a:r>
              <a:rPr lang="en-US" sz="6000" b="1" dirty="0" smtClean="0"/>
              <a:t> </a:t>
            </a:r>
            <a:r>
              <a:rPr lang="en-US" sz="6000" b="1" dirty="0"/>
              <a:t>much </a:t>
            </a:r>
            <a:r>
              <a:rPr lang="en-US" sz="6000" b="1" dirty="0" smtClean="0"/>
              <a:t>knows </a:t>
            </a:r>
            <a:r>
              <a:rPr lang="en-US" sz="6000" b="1" u="sng" dirty="0" smtClean="0"/>
              <a:t>a lot </a:t>
            </a:r>
            <a:r>
              <a:rPr lang="en-US" sz="6000" b="1" dirty="0"/>
              <a:t/>
            </a:r>
            <a:br>
              <a:rPr lang="en-US" sz="6000" b="1" dirty="0"/>
            </a:br>
            <a:endParaRPr lang="ru-RU" sz="6000" b="1" dirty="0"/>
          </a:p>
        </p:txBody>
      </p:sp>
    </p:spTree>
    <p:extLst>
      <p:ext uri="{BB962C8B-B14F-4D97-AF65-F5344CB8AC3E}">
        <p14:creationId xmlns:p14="http://schemas.microsoft.com/office/powerpoint/2010/main" val="28446958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4000" b="1" dirty="0" smtClean="0">
                <a:latin typeface="Arial Black" panose="020B0A04020102020204" pitchFamily="34" charset="0"/>
              </a:rPr>
              <a:t>Read and answer the questions:</a:t>
            </a:r>
            <a:endParaRPr lang="ru-RU" sz="4000" b="1" dirty="0">
              <a:latin typeface="Arial Black" panose="020B0A04020102020204" pitchFamily="34" charset="0"/>
            </a:endParaRPr>
          </a:p>
        </p:txBody>
      </p:sp>
      <p:sp>
        <p:nvSpPr>
          <p:cNvPr id="5" name="Объект 4"/>
          <p:cNvSpPr>
            <a:spLocks noGrp="1"/>
          </p:cNvSpPr>
          <p:nvPr>
            <p:ph idx="1"/>
          </p:nvPr>
        </p:nvSpPr>
        <p:spPr>
          <a:xfrm>
            <a:off x="1103312" y="1286360"/>
            <a:ext cx="8946541" cy="4962040"/>
          </a:xfrm>
        </p:spPr>
        <p:txBody>
          <a:bodyPr>
            <a:normAutofit/>
          </a:bodyPr>
          <a:lstStyle/>
          <a:p>
            <a:r>
              <a:rPr lang="en-US" sz="2400" b="1" dirty="0" smtClean="0">
                <a:solidFill>
                  <a:schemeClr val="bg2">
                    <a:lumMod val="20000"/>
                    <a:lumOff val="80000"/>
                  </a:schemeClr>
                </a:solidFill>
              </a:rPr>
              <a:t>What do you think, can book be our friends? Prove it.</a:t>
            </a:r>
          </a:p>
          <a:p>
            <a:r>
              <a:rPr lang="en-US" sz="2400" b="1" dirty="0" smtClean="0">
                <a:solidFill>
                  <a:schemeClr val="bg2">
                    <a:lumMod val="20000"/>
                    <a:lumOff val="80000"/>
                  </a:schemeClr>
                </a:solidFill>
              </a:rPr>
              <a:t>Do you have many books at home?</a:t>
            </a:r>
          </a:p>
          <a:p>
            <a:r>
              <a:rPr lang="en-US" sz="2400" b="1" dirty="0" smtClean="0">
                <a:solidFill>
                  <a:schemeClr val="bg2">
                    <a:lumMod val="20000"/>
                    <a:lumOff val="80000"/>
                  </a:schemeClr>
                </a:solidFill>
              </a:rPr>
              <a:t>Where can you buy books?</a:t>
            </a:r>
          </a:p>
          <a:p>
            <a:r>
              <a:rPr lang="en-US" sz="2400" b="1" dirty="0" smtClean="0">
                <a:solidFill>
                  <a:schemeClr val="bg2">
                    <a:lumMod val="20000"/>
                    <a:lumOff val="80000"/>
                  </a:schemeClr>
                </a:solidFill>
              </a:rPr>
              <a:t>Who is your favorite writer?</a:t>
            </a:r>
          </a:p>
          <a:p>
            <a:r>
              <a:rPr lang="en-US" sz="2400" b="1" dirty="0" smtClean="0">
                <a:solidFill>
                  <a:schemeClr val="bg2">
                    <a:lumMod val="20000"/>
                    <a:lumOff val="80000"/>
                  </a:schemeClr>
                </a:solidFill>
              </a:rPr>
              <a:t>What book by this author do you like most of all?</a:t>
            </a:r>
          </a:p>
          <a:p>
            <a:r>
              <a:rPr lang="en-US" sz="2400" b="1" dirty="0" smtClean="0">
                <a:solidFill>
                  <a:schemeClr val="bg2">
                    <a:lumMod val="20000"/>
                    <a:lumOff val="80000"/>
                  </a:schemeClr>
                </a:solidFill>
              </a:rPr>
              <a:t>Do you like to read poems?</a:t>
            </a:r>
          </a:p>
          <a:p>
            <a:r>
              <a:rPr lang="en-US" sz="2400" b="1" dirty="0" smtClean="0">
                <a:solidFill>
                  <a:schemeClr val="bg2">
                    <a:lumMod val="20000"/>
                    <a:lumOff val="80000"/>
                  </a:schemeClr>
                </a:solidFill>
              </a:rPr>
              <a:t>What book have you just read?</a:t>
            </a:r>
          </a:p>
          <a:p>
            <a:r>
              <a:rPr lang="en-US" sz="2400" b="1" dirty="0" smtClean="0">
                <a:solidFill>
                  <a:schemeClr val="bg2">
                    <a:lumMod val="20000"/>
                    <a:lumOff val="80000"/>
                  </a:schemeClr>
                </a:solidFill>
              </a:rPr>
              <a:t>What books by English and American author have you read?</a:t>
            </a:r>
          </a:p>
          <a:p>
            <a:endParaRPr lang="en-US" dirty="0" smtClean="0"/>
          </a:p>
          <a:p>
            <a:endParaRPr lang="ru-RU" dirty="0"/>
          </a:p>
        </p:txBody>
      </p:sp>
    </p:spTree>
    <p:extLst>
      <p:ext uri="{BB962C8B-B14F-4D97-AF65-F5344CB8AC3E}">
        <p14:creationId xmlns:p14="http://schemas.microsoft.com/office/powerpoint/2010/main" val="34347257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5306499" y="2987001"/>
            <a:ext cx="1579001" cy="883997"/>
          </a:xfrm>
          <a:prstGeom prst="rect">
            <a:avLst/>
          </a:prstGeom>
        </p:spPr>
      </p:pic>
      <p:pic>
        <p:nvPicPr>
          <p:cNvPr id="4" name="Рисунок 3"/>
          <p:cNvPicPr>
            <a:picLocks noChangeAspect="1"/>
          </p:cNvPicPr>
          <p:nvPr/>
        </p:nvPicPr>
        <p:blipFill>
          <a:blip r:embed="rId3"/>
          <a:stretch>
            <a:fillRect/>
          </a:stretch>
        </p:blipFill>
        <p:spPr>
          <a:xfrm>
            <a:off x="0" y="0"/>
            <a:ext cx="12192000" cy="6846758"/>
          </a:xfrm>
          <a:prstGeom prst="rect">
            <a:avLst/>
          </a:prstGeom>
        </p:spPr>
      </p:pic>
    </p:spTree>
    <p:extLst>
      <p:ext uri="{BB962C8B-B14F-4D97-AF65-F5344CB8AC3E}">
        <p14:creationId xmlns:p14="http://schemas.microsoft.com/office/powerpoint/2010/main" val="2811942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1" y="0"/>
            <a:ext cx="12184547" cy="6858000"/>
          </a:xfrm>
          <a:prstGeom prst="rect">
            <a:avLst/>
          </a:prstGeom>
        </p:spPr>
      </p:pic>
      <p:pic>
        <p:nvPicPr>
          <p:cNvPr id="4" name="Рисунок 3"/>
          <p:cNvPicPr>
            <a:picLocks noChangeAspect="1"/>
          </p:cNvPicPr>
          <p:nvPr/>
        </p:nvPicPr>
        <p:blipFill>
          <a:blip r:embed="rId3"/>
          <a:stretch>
            <a:fillRect/>
          </a:stretch>
        </p:blipFill>
        <p:spPr>
          <a:xfrm>
            <a:off x="381000" y="438150"/>
            <a:ext cx="11430000" cy="5981700"/>
          </a:xfrm>
          <a:prstGeom prst="rect">
            <a:avLst/>
          </a:prstGeom>
        </p:spPr>
      </p:pic>
    </p:spTree>
    <p:extLst>
      <p:ext uri="{BB962C8B-B14F-4D97-AF65-F5344CB8AC3E}">
        <p14:creationId xmlns:p14="http://schemas.microsoft.com/office/powerpoint/2010/main" val="3110514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1" y="-1"/>
            <a:ext cx="12192001" cy="6820525"/>
          </a:xfrm>
          <a:prstGeom prst="rect">
            <a:avLst/>
          </a:prstGeom>
        </p:spPr>
      </p:pic>
    </p:spTree>
    <p:extLst>
      <p:ext uri="{BB962C8B-B14F-4D97-AF65-F5344CB8AC3E}">
        <p14:creationId xmlns:p14="http://schemas.microsoft.com/office/powerpoint/2010/main" val="374889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0"/>
            <a:ext cx="12181173" cy="6858000"/>
          </a:xfrm>
          <a:prstGeom prst="rect">
            <a:avLst/>
          </a:prstGeom>
        </p:spPr>
      </p:pic>
      <p:sp>
        <p:nvSpPr>
          <p:cNvPr id="5" name="Заголовок 4"/>
          <p:cNvSpPr>
            <a:spLocks noGrp="1"/>
          </p:cNvSpPr>
          <p:nvPr>
            <p:ph type="title"/>
          </p:nvPr>
        </p:nvSpPr>
        <p:spPr>
          <a:xfrm>
            <a:off x="1271753" y="0"/>
            <a:ext cx="9404723" cy="1400530"/>
          </a:xfrm>
        </p:spPr>
        <p:txBody>
          <a:bodyPr/>
          <a:lstStyle/>
          <a:p>
            <a:pPr algn="ctr"/>
            <a:r>
              <a:rPr lang="en-US" sz="9600" b="1" dirty="0" smtClean="0">
                <a:solidFill>
                  <a:srgbClr val="FFFF00"/>
                </a:solidFill>
                <a:latin typeface="Berlin Sans FB Demi" panose="020E0802020502020306" pitchFamily="34" charset="0"/>
              </a:rPr>
              <a:t>English</a:t>
            </a:r>
            <a:r>
              <a:rPr lang="en-US" sz="9600" b="1" dirty="0" smtClean="0">
                <a:latin typeface="Berlin Sans FB Demi" panose="020E0802020502020306" pitchFamily="34" charset="0"/>
              </a:rPr>
              <a:t> </a:t>
            </a:r>
            <a:r>
              <a:rPr lang="en-US" sz="9600" b="1" dirty="0" smtClean="0">
                <a:solidFill>
                  <a:srgbClr val="FFFF00"/>
                </a:solidFill>
                <a:latin typeface="Berlin Sans FB Demi" panose="020E0802020502020306" pitchFamily="34" charset="0"/>
              </a:rPr>
              <a:t>Time</a:t>
            </a:r>
            <a:endParaRPr lang="ru-RU" sz="9600" b="1" dirty="0">
              <a:solidFill>
                <a:srgbClr val="FFFF00"/>
              </a:solidFill>
            </a:endParaRPr>
          </a:p>
        </p:txBody>
      </p:sp>
    </p:spTree>
    <p:extLst>
      <p:ext uri="{BB962C8B-B14F-4D97-AF65-F5344CB8AC3E}">
        <p14:creationId xmlns:p14="http://schemas.microsoft.com/office/powerpoint/2010/main" val="1331597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798396"/>
          </a:xfrm>
          <a:prstGeom prst="rect">
            <a:avLst/>
          </a:prstGeom>
        </p:spPr>
      </p:pic>
    </p:spTree>
    <p:extLst>
      <p:ext uri="{BB962C8B-B14F-4D97-AF65-F5344CB8AC3E}">
        <p14:creationId xmlns:p14="http://schemas.microsoft.com/office/powerpoint/2010/main" val="2543759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1"/>
            <a:ext cx="12192000" cy="6886643"/>
          </a:xfrm>
          <a:prstGeom prst="rect">
            <a:avLst/>
          </a:prstGeom>
        </p:spPr>
      </p:pic>
    </p:spTree>
    <p:extLst>
      <p:ext uri="{BB962C8B-B14F-4D97-AF65-F5344CB8AC3E}">
        <p14:creationId xmlns:p14="http://schemas.microsoft.com/office/powerpoint/2010/main" val="7608149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1" y="-1"/>
            <a:ext cx="12192001" cy="6865495"/>
          </a:xfrm>
          <a:prstGeom prst="rect">
            <a:avLst/>
          </a:prstGeom>
        </p:spPr>
      </p:pic>
    </p:spTree>
    <p:extLst>
      <p:ext uri="{BB962C8B-B14F-4D97-AF65-F5344CB8AC3E}">
        <p14:creationId xmlns:p14="http://schemas.microsoft.com/office/powerpoint/2010/main" val="14380920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39562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35571" y="0"/>
            <a:ext cx="12227571" cy="6858000"/>
          </a:xfrm>
          <a:prstGeom prst="rect">
            <a:avLst/>
          </a:prstGeom>
        </p:spPr>
      </p:pic>
    </p:spTree>
    <p:extLst>
      <p:ext uri="{BB962C8B-B14F-4D97-AF65-F5344CB8AC3E}">
        <p14:creationId xmlns:p14="http://schemas.microsoft.com/office/powerpoint/2010/main" val="726299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pPr algn="ctr"/>
            <a:r>
              <a:rPr lang="en-US" b="1" dirty="0" smtClean="0">
                <a:solidFill>
                  <a:schemeClr val="accent5">
                    <a:lumMod val="50000"/>
                  </a:schemeClr>
                </a:solidFill>
              </a:rPr>
              <a:t>			</a:t>
            </a:r>
            <a:r>
              <a:rPr lang="en-US" sz="2400" b="1" dirty="0">
                <a:solidFill>
                  <a:schemeClr val="tx1"/>
                </a:solidFill>
              </a:rPr>
              <a:t>H</a:t>
            </a:r>
            <a:r>
              <a:rPr lang="en-US" sz="2400" b="1" dirty="0" smtClean="0">
                <a:solidFill>
                  <a:schemeClr val="tx1"/>
                </a:solidFill>
              </a:rPr>
              <a:t>omework	</a:t>
            </a:r>
            <a:br>
              <a:rPr lang="en-US" sz="2400" b="1" dirty="0" smtClean="0">
                <a:solidFill>
                  <a:schemeClr val="tx1"/>
                </a:solidFill>
              </a:rPr>
            </a:br>
            <a:r>
              <a:rPr lang="en-US" sz="2800" b="1" dirty="0" smtClean="0">
                <a:solidFill>
                  <a:schemeClr val="tx1"/>
                </a:solidFill>
              </a:rPr>
              <a:t>Finish the phrase: “Reading is …” If you think that reading is important, tell us why you think so. You may use these phrases:</a:t>
            </a:r>
            <a:br>
              <a:rPr lang="en-US" sz="2800" b="1" dirty="0" smtClean="0">
                <a:solidFill>
                  <a:schemeClr val="tx1"/>
                </a:solidFill>
              </a:rPr>
            </a:br>
            <a:r>
              <a:rPr lang="en-US" sz="3200" b="1" dirty="0" smtClean="0">
                <a:solidFill>
                  <a:schemeClr val="bg1"/>
                </a:solidFill>
              </a:rPr>
              <a:t>		</a:t>
            </a:r>
            <a:endParaRPr lang="ru-RU" sz="3200" b="1" dirty="0">
              <a:solidFill>
                <a:schemeClr val="bg1"/>
              </a:solidFill>
            </a:endParaRPr>
          </a:p>
        </p:txBody>
      </p:sp>
      <p:sp>
        <p:nvSpPr>
          <p:cNvPr id="3" name="Объект 2"/>
          <p:cNvSpPr>
            <a:spLocks noGrp="1"/>
          </p:cNvSpPr>
          <p:nvPr>
            <p:ph idx="1"/>
          </p:nvPr>
        </p:nvSpPr>
        <p:spPr>
          <a:xfrm>
            <a:off x="875201" y="2773180"/>
            <a:ext cx="8946541" cy="3834983"/>
          </a:xfrm>
        </p:spPr>
        <p:txBody>
          <a:bodyPr>
            <a:normAutofit/>
          </a:bodyPr>
          <a:lstStyle/>
          <a:p>
            <a:r>
              <a:rPr lang="en-US" sz="2400" b="1" dirty="0" smtClean="0">
                <a:solidFill>
                  <a:schemeClr val="bg2">
                    <a:lumMod val="20000"/>
                    <a:lumOff val="80000"/>
                  </a:schemeClr>
                </a:solidFill>
              </a:rPr>
              <a:t>Books can tell us a lot about interesting things.</a:t>
            </a:r>
          </a:p>
          <a:p>
            <a:r>
              <a:rPr lang="en-US" sz="2400" b="1" dirty="0" smtClean="0">
                <a:solidFill>
                  <a:schemeClr val="bg2">
                    <a:lumMod val="20000"/>
                    <a:lumOff val="80000"/>
                  </a:schemeClr>
                </a:solidFill>
              </a:rPr>
              <a:t>Books make feel good.</a:t>
            </a:r>
          </a:p>
          <a:p>
            <a:r>
              <a:rPr lang="en-US" sz="2400" b="1" dirty="0" smtClean="0">
                <a:solidFill>
                  <a:schemeClr val="bg2">
                    <a:lumMod val="20000"/>
                    <a:lumOff val="80000"/>
                  </a:schemeClr>
                </a:solidFill>
              </a:rPr>
              <a:t>Books help to discover new things.</a:t>
            </a:r>
          </a:p>
          <a:p>
            <a:r>
              <a:rPr lang="en-US" sz="2400" b="1" dirty="0" smtClean="0">
                <a:solidFill>
                  <a:schemeClr val="bg2">
                    <a:lumMod val="20000"/>
                    <a:lumOff val="80000"/>
                  </a:schemeClr>
                </a:solidFill>
              </a:rPr>
              <a:t>Book educated us.</a:t>
            </a:r>
          </a:p>
          <a:p>
            <a:r>
              <a:rPr lang="en-US" sz="2400" b="1" dirty="0" smtClean="0">
                <a:solidFill>
                  <a:schemeClr val="bg2">
                    <a:lumMod val="20000"/>
                    <a:lumOff val="80000"/>
                  </a:schemeClr>
                </a:solidFill>
              </a:rPr>
              <a:t>It is the perfect way to spend free time.</a:t>
            </a:r>
          </a:p>
          <a:p>
            <a:r>
              <a:rPr lang="en-US" sz="2400" b="1" dirty="0" smtClean="0">
                <a:solidFill>
                  <a:schemeClr val="bg2">
                    <a:lumMod val="20000"/>
                    <a:lumOff val="80000"/>
                  </a:schemeClr>
                </a:solidFill>
              </a:rPr>
              <a:t>It is perfect way to relax.</a:t>
            </a:r>
          </a:p>
          <a:p>
            <a:r>
              <a:rPr lang="en-US" sz="2400" b="1" dirty="0" smtClean="0">
                <a:solidFill>
                  <a:schemeClr val="bg2">
                    <a:lumMod val="20000"/>
                    <a:lumOff val="80000"/>
                  </a:schemeClr>
                </a:solidFill>
              </a:rPr>
              <a:t>Books escape from everyday problems.</a:t>
            </a:r>
          </a:p>
          <a:p>
            <a:endParaRPr lang="ru-RU" sz="2800" b="1" dirty="0">
              <a:solidFill>
                <a:schemeClr val="bg1">
                  <a:lumMod val="95000"/>
                  <a:lumOff val="5000"/>
                </a:schemeClr>
              </a:solidFill>
            </a:endParaRPr>
          </a:p>
        </p:txBody>
      </p:sp>
    </p:spTree>
    <p:extLst>
      <p:ext uri="{BB962C8B-B14F-4D97-AF65-F5344CB8AC3E}">
        <p14:creationId xmlns:p14="http://schemas.microsoft.com/office/powerpoint/2010/main" val="24573964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You may use these phrases: </a:t>
            </a:r>
            <a:endParaRPr lang="ru-RU" dirty="0"/>
          </a:p>
        </p:txBody>
      </p:sp>
      <p:sp>
        <p:nvSpPr>
          <p:cNvPr id="3" name="Объект 2"/>
          <p:cNvSpPr>
            <a:spLocks noGrp="1"/>
          </p:cNvSpPr>
          <p:nvPr>
            <p:ph idx="1"/>
          </p:nvPr>
        </p:nvSpPr>
        <p:spPr/>
        <p:txBody>
          <a:bodyPr>
            <a:normAutofit/>
          </a:bodyPr>
          <a:lstStyle/>
          <a:p>
            <a:r>
              <a:rPr lang="en-US" sz="3200" b="1" dirty="0" smtClean="0"/>
              <a:t>It is boring.</a:t>
            </a:r>
          </a:p>
          <a:p>
            <a:r>
              <a:rPr lang="en-US" sz="3200" b="1" dirty="0" smtClean="0"/>
              <a:t>It gives headache.</a:t>
            </a:r>
          </a:p>
          <a:p>
            <a:r>
              <a:rPr lang="en-US" sz="3200" b="1" dirty="0" smtClean="0"/>
              <a:t>It takes too much time.</a:t>
            </a:r>
          </a:p>
          <a:p>
            <a:r>
              <a:rPr lang="en-US" sz="3200" b="1" dirty="0" smtClean="0"/>
              <a:t>It is easier to watch TV.</a:t>
            </a:r>
          </a:p>
          <a:p>
            <a:r>
              <a:rPr lang="en-US" sz="3200" b="1" dirty="0" smtClean="0"/>
              <a:t>It hurts eyes.</a:t>
            </a:r>
          </a:p>
          <a:p>
            <a:r>
              <a:rPr lang="en-US" sz="3200" b="1" dirty="0" smtClean="0"/>
              <a:t>It makes me think hard.</a:t>
            </a:r>
            <a:endParaRPr lang="ru-RU" sz="3200" b="1" dirty="0"/>
          </a:p>
        </p:txBody>
      </p:sp>
    </p:spTree>
    <p:extLst>
      <p:ext uri="{BB962C8B-B14F-4D97-AF65-F5344CB8AC3E}">
        <p14:creationId xmlns:p14="http://schemas.microsoft.com/office/powerpoint/2010/main" val="1944440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3440620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858001"/>
          </a:xfrm>
          <a:prstGeom prst="rect">
            <a:avLst/>
          </a:prstGeom>
        </p:spPr>
      </p:pic>
    </p:spTree>
    <p:extLst>
      <p:ext uri="{BB962C8B-B14F-4D97-AF65-F5344CB8AC3E}">
        <p14:creationId xmlns:p14="http://schemas.microsoft.com/office/powerpoint/2010/main" val="34976313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Рисунок 2"/>
          <p:cNvPicPr>
            <a:picLocks noChangeAspect="1"/>
          </p:cNvPicPr>
          <p:nvPr/>
        </p:nvPicPr>
        <p:blipFill>
          <a:blip r:embed="rId2"/>
          <a:stretch>
            <a:fillRect/>
          </a:stretch>
        </p:blipFill>
        <p:spPr>
          <a:xfrm>
            <a:off x="0" y="0"/>
            <a:ext cx="12192000" cy="6858001"/>
          </a:xfrm>
          <a:prstGeom prst="rect">
            <a:avLst/>
          </a:prstGeom>
        </p:spPr>
      </p:pic>
    </p:spTree>
    <p:extLst>
      <p:ext uri="{BB962C8B-B14F-4D97-AF65-F5344CB8AC3E}">
        <p14:creationId xmlns:p14="http://schemas.microsoft.com/office/powerpoint/2010/main" val="3597072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dirty="0" smtClean="0"/>
              <a:t/>
            </a:r>
            <a:br>
              <a:rPr lang="en-US" dirty="0" smtClean="0"/>
            </a:br>
            <a:endParaRPr lang="ru-RU" dirty="0"/>
          </a:p>
        </p:txBody>
      </p:sp>
      <p:sp>
        <p:nvSpPr>
          <p:cNvPr id="5" name="Объект 4"/>
          <p:cNvSpPr>
            <a:spLocks noGrp="1"/>
          </p:cNvSpPr>
          <p:nvPr>
            <p:ph idx="1"/>
          </p:nvPr>
        </p:nvSpPr>
        <p:spPr>
          <a:xfrm>
            <a:off x="1103312" y="1612232"/>
            <a:ext cx="8946541" cy="4636167"/>
          </a:xfrm>
        </p:spPr>
        <p:txBody>
          <a:bodyPr/>
          <a:lstStyle/>
          <a:p>
            <a:pPr marL="0" indent="0">
              <a:buNone/>
            </a:pPr>
            <a:r>
              <a:rPr lang="en-US" sz="3200" dirty="0" smtClean="0"/>
              <a:t>			</a:t>
            </a:r>
            <a:r>
              <a:rPr lang="en-US" sz="3200" b="1" dirty="0" smtClean="0"/>
              <a:t>The aim of the lesson</a:t>
            </a:r>
          </a:p>
          <a:p>
            <a:r>
              <a:rPr lang="en-US" sz="3200" dirty="0" smtClean="0"/>
              <a:t>To activate your knowledge of the topic</a:t>
            </a:r>
          </a:p>
          <a:p>
            <a:r>
              <a:rPr lang="en-US" sz="3200" dirty="0" smtClean="0"/>
              <a:t>To improve your confidence as readers</a:t>
            </a:r>
          </a:p>
          <a:p>
            <a:r>
              <a:rPr lang="en-US" sz="3200" dirty="0" smtClean="0"/>
              <a:t>To recognize the words, word-combinations when reading the text.</a:t>
            </a:r>
          </a:p>
          <a:p>
            <a:r>
              <a:rPr lang="en-US" sz="3200" dirty="0" smtClean="0"/>
              <a:t>To develop your language and discussion skills</a:t>
            </a:r>
          </a:p>
          <a:p>
            <a:endParaRPr lang="ru-RU" dirty="0"/>
          </a:p>
        </p:txBody>
      </p:sp>
    </p:spTree>
    <p:extLst>
      <p:ext uri="{BB962C8B-B14F-4D97-AF65-F5344CB8AC3E}">
        <p14:creationId xmlns:p14="http://schemas.microsoft.com/office/powerpoint/2010/main" val="7226826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9771678" y="4828504"/>
            <a:ext cx="2420322" cy="1883827"/>
          </a:xfrm>
          <a:prstGeom prst="rect">
            <a:avLst/>
          </a:prstGeom>
        </p:spPr>
      </p:pic>
      <p:pic>
        <p:nvPicPr>
          <p:cNvPr id="3" name="Рисунок 2"/>
          <p:cNvPicPr>
            <a:picLocks noChangeAspect="1"/>
          </p:cNvPicPr>
          <p:nvPr/>
        </p:nvPicPr>
        <p:blipFill>
          <a:blip r:embed="rId3"/>
          <a:stretch>
            <a:fillRect/>
          </a:stretch>
        </p:blipFill>
        <p:spPr>
          <a:xfrm>
            <a:off x="7897091" y="96983"/>
            <a:ext cx="4180557" cy="4059382"/>
          </a:xfrm>
          <a:prstGeom prst="rect">
            <a:avLst/>
          </a:prstGeom>
        </p:spPr>
      </p:pic>
      <p:sp>
        <p:nvSpPr>
          <p:cNvPr id="4" name="Прямоугольник 3"/>
          <p:cNvSpPr/>
          <p:nvPr/>
        </p:nvSpPr>
        <p:spPr>
          <a:xfrm>
            <a:off x="346364" y="1814945"/>
            <a:ext cx="6882193" cy="3170099"/>
          </a:xfrm>
          <a:prstGeom prst="rect">
            <a:avLst/>
          </a:prstGeom>
        </p:spPr>
        <p:txBody>
          <a:bodyPr wrap="square">
            <a:spAutoFit/>
          </a:bodyPr>
          <a:lstStyle/>
          <a:p>
            <a:r>
              <a:rPr lang="en-US" sz="3200" b="1" dirty="0" smtClean="0">
                <a:solidFill>
                  <a:srgbClr val="FFC000"/>
                </a:solidFill>
              </a:rPr>
              <a:t>	</a:t>
            </a:r>
            <a:r>
              <a:rPr lang="en-US" sz="4000" b="1" dirty="0" smtClean="0">
                <a:solidFill>
                  <a:schemeClr val="bg2">
                    <a:lumMod val="40000"/>
                    <a:lumOff val="60000"/>
                  </a:schemeClr>
                </a:solidFill>
              </a:rPr>
              <a:t>Organization moment:</a:t>
            </a:r>
          </a:p>
          <a:p>
            <a:r>
              <a:rPr lang="en-US" sz="3200" b="1" dirty="0" smtClean="0">
                <a:solidFill>
                  <a:srgbClr val="FFC000"/>
                </a:solidFill>
              </a:rPr>
              <a:t>I </a:t>
            </a:r>
            <a:r>
              <a:rPr lang="en-US" sz="3200" b="1" dirty="0">
                <a:solidFill>
                  <a:srgbClr val="FFC000"/>
                </a:solidFill>
              </a:rPr>
              <a:t>am a pupil </a:t>
            </a:r>
          </a:p>
          <a:p>
            <a:r>
              <a:rPr lang="en-US" sz="3200" b="1" dirty="0">
                <a:solidFill>
                  <a:srgbClr val="FFC000"/>
                </a:solidFill>
              </a:rPr>
              <a:t>I am a good pupil</a:t>
            </a:r>
          </a:p>
          <a:p>
            <a:r>
              <a:rPr lang="en-US" sz="3200" b="1" dirty="0">
                <a:solidFill>
                  <a:srgbClr val="FFC000"/>
                </a:solidFill>
              </a:rPr>
              <a:t>I am a clever pupil</a:t>
            </a:r>
          </a:p>
          <a:p>
            <a:r>
              <a:rPr lang="en-US" sz="3200" b="1" dirty="0">
                <a:solidFill>
                  <a:srgbClr val="FFC000"/>
                </a:solidFill>
              </a:rPr>
              <a:t>I am a strong pupil</a:t>
            </a:r>
          </a:p>
          <a:p>
            <a:r>
              <a:rPr lang="en-US" sz="3200" b="1" dirty="0">
                <a:solidFill>
                  <a:srgbClr val="FFC000"/>
                </a:solidFill>
              </a:rPr>
              <a:t>I try to be the best in our school.</a:t>
            </a:r>
            <a:endParaRPr lang="ru-RU" sz="3200" b="1" dirty="0">
              <a:solidFill>
                <a:srgbClr val="FFC000"/>
              </a:solidFill>
            </a:endParaRPr>
          </a:p>
        </p:txBody>
      </p:sp>
    </p:spTree>
    <p:extLst>
      <p:ext uri="{BB962C8B-B14F-4D97-AF65-F5344CB8AC3E}">
        <p14:creationId xmlns:p14="http://schemas.microsoft.com/office/powerpoint/2010/main" val="486630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6" name="Заголовок 5"/>
          <p:cNvSpPr>
            <a:spLocks noGrp="1"/>
          </p:cNvSpPr>
          <p:nvPr>
            <p:ph type="title"/>
          </p:nvPr>
        </p:nvSpPr>
        <p:spPr>
          <a:xfrm>
            <a:off x="288012" y="486186"/>
            <a:ext cx="9601196" cy="6191340"/>
          </a:xfrm>
        </p:spPr>
        <p:txBody>
          <a:bodyPr>
            <a:normAutofit/>
          </a:bodyPr>
          <a:lstStyle/>
          <a:p>
            <a:pPr algn="ctr"/>
            <a:r>
              <a:rPr lang="en-US" sz="7200" b="1" dirty="0" smtClean="0">
                <a:solidFill>
                  <a:srgbClr val="002060"/>
                </a:solidFill>
              </a:rPr>
              <a:t>Brainstorm</a:t>
            </a:r>
            <a:br>
              <a:rPr lang="en-US" sz="7200" b="1" dirty="0" smtClean="0">
                <a:solidFill>
                  <a:srgbClr val="002060"/>
                </a:solidFill>
              </a:rPr>
            </a:br>
            <a:r>
              <a:rPr lang="en-US" b="1" dirty="0">
                <a:solidFill>
                  <a:srgbClr val="002060"/>
                </a:solidFill>
              </a:rPr>
              <a:t/>
            </a:r>
            <a:br>
              <a:rPr lang="en-US" b="1" dirty="0">
                <a:solidFill>
                  <a:srgbClr val="002060"/>
                </a:solidFill>
              </a:rPr>
            </a:br>
            <a:r>
              <a:rPr lang="en-US" b="1" dirty="0" smtClean="0">
                <a:solidFill>
                  <a:srgbClr val="002060"/>
                </a:solidFill>
              </a:rPr>
              <a:t>Riddle</a:t>
            </a:r>
            <a:br>
              <a:rPr lang="en-US" b="1" dirty="0" smtClean="0">
                <a:solidFill>
                  <a:srgbClr val="002060"/>
                </a:solidFill>
              </a:rPr>
            </a:br>
            <a:r>
              <a:rPr lang="en-US" b="1" dirty="0" smtClean="0">
                <a:solidFill>
                  <a:srgbClr val="002060"/>
                </a:solidFill>
              </a:rPr>
              <a:t>It has no mouth but speaks.</a:t>
            </a:r>
            <a:br>
              <a:rPr lang="en-US" b="1" dirty="0" smtClean="0">
                <a:solidFill>
                  <a:srgbClr val="002060"/>
                </a:solidFill>
              </a:rPr>
            </a:br>
            <a:r>
              <a:rPr lang="en-US" b="1" dirty="0" smtClean="0">
                <a:solidFill>
                  <a:srgbClr val="002060"/>
                </a:solidFill>
              </a:rPr>
              <a:t>It is not a tree but it has leaves.</a:t>
            </a:r>
            <a:br>
              <a:rPr lang="en-US" b="1" dirty="0" smtClean="0">
                <a:solidFill>
                  <a:srgbClr val="002060"/>
                </a:solidFill>
              </a:rPr>
            </a:br>
            <a:r>
              <a:rPr lang="en-US" b="1" dirty="0" smtClean="0">
                <a:solidFill>
                  <a:srgbClr val="002060"/>
                </a:solidFill>
              </a:rPr>
              <a:t>It is not alive but it can be good friend.</a:t>
            </a:r>
            <a:endParaRPr lang="ru-RU" b="1" dirty="0">
              <a:solidFill>
                <a:srgbClr val="002060"/>
              </a:solidFill>
            </a:endParaRPr>
          </a:p>
        </p:txBody>
      </p:sp>
    </p:spTree>
    <p:extLst>
      <p:ext uri="{BB962C8B-B14F-4D97-AF65-F5344CB8AC3E}">
        <p14:creationId xmlns:p14="http://schemas.microsoft.com/office/powerpoint/2010/main" val="3176191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1421" y="0"/>
            <a:ext cx="11987150" cy="6858000"/>
          </a:xfrm>
          <a:prstGeom prst="rect">
            <a:avLst/>
          </a:prstGeom>
        </p:spPr>
      </p:pic>
      <p:pic>
        <p:nvPicPr>
          <p:cNvPr id="4" name="Рисунок 3"/>
          <p:cNvPicPr>
            <a:picLocks noChangeAspect="1"/>
          </p:cNvPicPr>
          <p:nvPr/>
        </p:nvPicPr>
        <p:blipFill>
          <a:blip r:embed="rId3"/>
          <a:stretch>
            <a:fillRect/>
          </a:stretch>
        </p:blipFill>
        <p:spPr>
          <a:xfrm>
            <a:off x="0" y="86793"/>
            <a:ext cx="12192001" cy="6684413"/>
          </a:xfrm>
          <a:prstGeom prst="rect">
            <a:avLst/>
          </a:prstGeom>
        </p:spPr>
      </p:pic>
      <p:sp>
        <p:nvSpPr>
          <p:cNvPr id="2" name="Заголовок 1"/>
          <p:cNvSpPr>
            <a:spLocks noGrp="1"/>
          </p:cNvSpPr>
          <p:nvPr>
            <p:ph type="title"/>
          </p:nvPr>
        </p:nvSpPr>
        <p:spPr>
          <a:xfrm>
            <a:off x="391279" y="167905"/>
            <a:ext cx="9404723" cy="1400530"/>
          </a:xfrm>
        </p:spPr>
        <p:txBody>
          <a:bodyPr/>
          <a:lstStyle/>
          <a:p>
            <a:pPr algn="ctr"/>
            <a:r>
              <a:rPr lang="en-US" sz="9600" dirty="0" smtClean="0">
                <a:solidFill>
                  <a:srgbClr val="FFFF00"/>
                </a:solidFill>
                <a:latin typeface="Arial Black" panose="020B0A04020102020204" pitchFamily="34" charset="0"/>
              </a:rPr>
              <a:t> It is a book</a:t>
            </a:r>
            <a:endParaRPr lang="ru-RU" sz="9600" dirty="0">
              <a:solidFill>
                <a:srgbClr val="FFFF00"/>
              </a:solidFill>
              <a:latin typeface="Arial Black" panose="020B0A04020102020204" pitchFamily="34" charset="0"/>
            </a:endParaRPr>
          </a:p>
        </p:txBody>
      </p:sp>
    </p:spTree>
    <p:extLst>
      <p:ext uri="{BB962C8B-B14F-4D97-AF65-F5344CB8AC3E}">
        <p14:creationId xmlns:p14="http://schemas.microsoft.com/office/powerpoint/2010/main" val="3434185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 y="0"/>
            <a:ext cx="9174997" cy="6869624"/>
          </a:xfrm>
          <a:prstGeom prst="rect">
            <a:avLst/>
          </a:prstGeom>
        </p:spPr>
      </p:pic>
      <p:pic>
        <p:nvPicPr>
          <p:cNvPr id="4" name="Рисунок 3"/>
          <p:cNvPicPr>
            <a:picLocks noChangeAspect="1"/>
          </p:cNvPicPr>
          <p:nvPr/>
        </p:nvPicPr>
        <p:blipFill>
          <a:blip r:embed="rId3"/>
          <a:stretch>
            <a:fillRect/>
          </a:stretch>
        </p:blipFill>
        <p:spPr>
          <a:xfrm>
            <a:off x="0" y="0"/>
            <a:ext cx="12192000" cy="6858000"/>
          </a:xfrm>
          <a:prstGeom prst="rect">
            <a:avLst/>
          </a:prstGeom>
        </p:spPr>
      </p:pic>
      <p:pic>
        <p:nvPicPr>
          <p:cNvPr id="5" name="Рисунок 4"/>
          <p:cNvPicPr>
            <a:picLocks noChangeAspect="1"/>
          </p:cNvPicPr>
          <p:nvPr/>
        </p:nvPicPr>
        <p:blipFill>
          <a:blip r:embed="rId4"/>
          <a:stretch>
            <a:fillRect/>
          </a:stretch>
        </p:blipFill>
        <p:spPr>
          <a:xfrm>
            <a:off x="0" y="17436"/>
            <a:ext cx="12192000" cy="6858000"/>
          </a:xfrm>
          <a:prstGeom prst="rect">
            <a:avLst/>
          </a:prstGeom>
        </p:spPr>
      </p:pic>
      <p:sp>
        <p:nvSpPr>
          <p:cNvPr id="2" name="Заголовок 1"/>
          <p:cNvSpPr>
            <a:spLocks noGrp="1"/>
          </p:cNvSpPr>
          <p:nvPr>
            <p:ph type="title"/>
          </p:nvPr>
        </p:nvSpPr>
        <p:spPr/>
        <p:txBody>
          <a:bodyPr/>
          <a:lstStyle/>
          <a:p>
            <a:r>
              <a:rPr lang="en-US" b="1" dirty="0" smtClean="0">
                <a:solidFill>
                  <a:schemeClr val="accent2">
                    <a:lumMod val="60000"/>
                    <a:lumOff val="40000"/>
                  </a:schemeClr>
                </a:solidFill>
                <a:latin typeface="Algerian" panose="04020705040A02060702" pitchFamily="82" charset="0"/>
              </a:rPr>
              <a:t/>
            </a:r>
            <a:br>
              <a:rPr lang="en-US" b="1" dirty="0" smtClean="0">
                <a:solidFill>
                  <a:schemeClr val="accent2">
                    <a:lumMod val="60000"/>
                    <a:lumOff val="40000"/>
                  </a:schemeClr>
                </a:solidFill>
                <a:latin typeface="Algerian" panose="04020705040A02060702" pitchFamily="82" charset="0"/>
              </a:rPr>
            </a:br>
            <a:r>
              <a:rPr lang="en-US" b="1" dirty="0">
                <a:solidFill>
                  <a:schemeClr val="accent2">
                    <a:lumMod val="60000"/>
                    <a:lumOff val="40000"/>
                  </a:schemeClr>
                </a:solidFill>
                <a:latin typeface="Algerian" panose="04020705040A02060702" pitchFamily="82" charset="0"/>
              </a:rPr>
              <a:t/>
            </a:r>
            <a:br>
              <a:rPr lang="en-US" b="1" dirty="0">
                <a:solidFill>
                  <a:schemeClr val="accent2">
                    <a:lumMod val="60000"/>
                    <a:lumOff val="40000"/>
                  </a:schemeClr>
                </a:solidFill>
                <a:latin typeface="Algerian" panose="04020705040A02060702" pitchFamily="82" charset="0"/>
              </a:rPr>
            </a:br>
            <a:r>
              <a:rPr lang="en-US" b="1" dirty="0" smtClean="0">
                <a:solidFill>
                  <a:schemeClr val="accent2">
                    <a:lumMod val="60000"/>
                    <a:lumOff val="40000"/>
                  </a:schemeClr>
                </a:solidFill>
                <a:latin typeface="Algerian" panose="04020705040A02060702" pitchFamily="82" charset="0"/>
              </a:rPr>
              <a:t/>
            </a:r>
            <a:br>
              <a:rPr lang="en-US" b="1" dirty="0" smtClean="0">
                <a:solidFill>
                  <a:schemeClr val="accent2">
                    <a:lumMod val="60000"/>
                    <a:lumOff val="40000"/>
                  </a:schemeClr>
                </a:solidFill>
                <a:latin typeface="Algerian" panose="04020705040A02060702" pitchFamily="82" charset="0"/>
              </a:rPr>
            </a:br>
            <a:r>
              <a:rPr lang="en-US" b="1" dirty="0">
                <a:solidFill>
                  <a:schemeClr val="accent2">
                    <a:lumMod val="60000"/>
                    <a:lumOff val="40000"/>
                  </a:schemeClr>
                </a:solidFill>
                <a:latin typeface="Algerian" panose="04020705040A02060702" pitchFamily="82" charset="0"/>
              </a:rPr>
              <a:t/>
            </a:r>
            <a:br>
              <a:rPr lang="en-US" b="1" dirty="0">
                <a:solidFill>
                  <a:schemeClr val="accent2">
                    <a:lumMod val="60000"/>
                    <a:lumOff val="40000"/>
                  </a:schemeClr>
                </a:solidFill>
                <a:latin typeface="Algerian" panose="04020705040A02060702" pitchFamily="82" charset="0"/>
              </a:rPr>
            </a:br>
            <a:r>
              <a:rPr lang="en-US" b="1" dirty="0" smtClean="0">
                <a:solidFill>
                  <a:schemeClr val="accent2">
                    <a:lumMod val="60000"/>
                    <a:lumOff val="40000"/>
                  </a:schemeClr>
                </a:solidFill>
                <a:latin typeface="Algerian" panose="04020705040A02060702" pitchFamily="82" charset="0"/>
              </a:rPr>
              <a:t/>
            </a:r>
            <a:br>
              <a:rPr lang="en-US" b="1" dirty="0" smtClean="0">
                <a:solidFill>
                  <a:schemeClr val="accent2">
                    <a:lumMod val="60000"/>
                    <a:lumOff val="40000"/>
                  </a:schemeClr>
                </a:solidFill>
                <a:latin typeface="Algerian" panose="04020705040A02060702" pitchFamily="82" charset="0"/>
              </a:rPr>
            </a:br>
            <a:r>
              <a:rPr lang="en-US" b="1" dirty="0">
                <a:solidFill>
                  <a:schemeClr val="accent2">
                    <a:lumMod val="60000"/>
                    <a:lumOff val="40000"/>
                  </a:schemeClr>
                </a:solidFill>
                <a:latin typeface="Algerian" panose="04020705040A02060702" pitchFamily="82" charset="0"/>
              </a:rPr>
              <a:t/>
            </a:r>
            <a:br>
              <a:rPr lang="en-US" b="1" dirty="0">
                <a:solidFill>
                  <a:schemeClr val="accent2">
                    <a:lumMod val="60000"/>
                    <a:lumOff val="40000"/>
                  </a:schemeClr>
                </a:solidFill>
                <a:latin typeface="Algerian" panose="04020705040A02060702" pitchFamily="82" charset="0"/>
              </a:rPr>
            </a:br>
            <a:r>
              <a:rPr lang="en-US" b="1" dirty="0" smtClean="0">
                <a:solidFill>
                  <a:schemeClr val="accent2">
                    <a:lumMod val="60000"/>
                    <a:lumOff val="40000"/>
                  </a:schemeClr>
                </a:solidFill>
                <a:latin typeface="Algerian" panose="04020705040A02060702" pitchFamily="82" charset="0"/>
              </a:rPr>
              <a:t>Presentation</a:t>
            </a:r>
            <a:endParaRPr lang="ru-RU" b="1" dirty="0">
              <a:solidFill>
                <a:schemeClr val="accent2">
                  <a:lumMod val="60000"/>
                  <a:lumOff val="40000"/>
                </a:schemeClr>
              </a:solidFill>
            </a:endParaRPr>
          </a:p>
        </p:txBody>
      </p:sp>
    </p:spTree>
    <p:extLst>
      <p:ext uri="{BB962C8B-B14F-4D97-AF65-F5344CB8AC3E}">
        <p14:creationId xmlns:p14="http://schemas.microsoft.com/office/powerpoint/2010/main" val="2113453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0"/>
            <a:ext cx="12192000" cy="6858000"/>
          </a:xfrm>
          <a:prstGeom prst="rect">
            <a:avLst/>
          </a:prstGeom>
        </p:spPr>
      </p:pic>
      <p:sp>
        <p:nvSpPr>
          <p:cNvPr id="5" name="Прямоугольник 4"/>
          <p:cNvSpPr/>
          <p:nvPr/>
        </p:nvSpPr>
        <p:spPr>
          <a:xfrm>
            <a:off x="497174" y="551408"/>
            <a:ext cx="11197652" cy="5539978"/>
          </a:xfrm>
          <a:prstGeom prst="rect">
            <a:avLst/>
          </a:prstGeom>
        </p:spPr>
        <p:txBody>
          <a:bodyPr wrap="square">
            <a:spAutoFit/>
          </a:bodyPr>
          <a:lstStyle/>
          <a:p>
            <a:pPr lvl="0"/>
            <a:r>
              <a:rPr lang="en-US" sz="2400" b="1" dirty="0" smtClean="0">
                <a:solidFill>
                  <a:srgbClr val="4472C4">
                    <a:lumMod val="50000"/>
                  </a:srgbClr>
                </a:solidFill>
                <a:latin typeface="Calibri" panose="020F0502020204030204"/>
              </a:rPr>
              <a:t>					</a:t>
            </a:r>
            <a:r>
              <a:rPr lang="en-US" sz="2200" b="1" dirty="0" smtClean="0">
                <a:solidFill>
                  <a:schemeClr val="bg1">
                    <a:lumMod val="95000"/>
                    <a:lumOff val="5000"/>
                  </a:schemeClr>
                </a:solidFill>
                <a:latin typeface="Times New Roman" panose="02020603050405020304" pitchFamily="18" charset="0"/>
                <a:cs typeface="Times New Roman" panose="02020603050405020304" pitchFamily="18" charset="0"/>
              </a:rPr>
              <a:t>Books </a:t>
            </a:r>
            <a: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t>in our life</a:t>
            </a:r>
            <a:b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br>
            <a: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t>	Books play a very important part in our life. There is practically no family that does not have books. We can learn many things from books. They help us in self education and in solving problems of life.</a:t>
            </a:r>
            <a:b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br>
            <a: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t>	In ancient times books were all written by hand and few copies were made, because it took a very long time to write a whole book with a pen. Sometimes several men needed to copy a book as the work was slow. For many, many years the number of books in the world was very small. Only a few people had copies of them to read and study. Most people could not even read.</a:t>
            </a:r>
            <a:b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br>
            <a: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t>	The invention of printing changed a lot in history. Printing played a very important role in the development of culture, science and literature.</a:t>
            </a:r>
            <a:b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br>
            <a:r>
              <a:rPr lang="en-US" sz="2200" b="1" dirty="0">
                <a:solidFill>
                  <a:schemeClr val="bg1">
                    <a:lumMod val="95000"/>
                    <a:lumOff val="5000"/>
                  </a:schemeClr>
                </a:solidFill>
                <a:latin typeface="Times New Roman" panose="02020603050405020304" pitchFamily="18" charset="0"/>
                <a:cs typeface="Times New Roman" panose="02020603050405020304" pitchFamily="18" charset="0"/>
              </a:rPr>
              <a:t>	</a:t>
            </a:r>
            <a:r>
              <a:rPr lang="en-US" sz="2200" b="1" dirty="0" smtClean="0">
                <a:solidFill>
                  <a:schemeClr val="bg1">
                    <a:lumMod val="95000"/>
                    <a:lumOff val="5000"/>
                  </a:schemeClr>
                </a:solidFill>
                <a:latin typeface="Times New Roman" panose="02020603050405020304" pitchFamily="18" charset="0"/>
                <a:cs typeface="Times New Roman" panose="02020603050405020304" pitchFamily="18" charset="0"/>
              </a:rPr>
              <a:t>Now there are many books in the shops, there are many books in our flats. But it is difficult to buy all the books which we want to read. That is why we get books in public libraries.</a:t>
            </a:r>
          </a:p>
          <a:p>
            <a:pPr lvl="0"/>
            <a:r>
              <a:rPr lang="en-US" sz="2200" b="1" dirty="0" smtClean="0">
                <a:solidFill>
                  <a:schemeClr val="bg1">
                    <a:lumMod val="95000"/>
                    <a:lumOff val="5000"/>
                  </a:schemeClr>
                </a:solidFill>
                <a:latin typeface="Times New Roman" panose="02020603050405020304" pitchFamily="18" charset="0"/>
                <a:cs typeface="Times New Roman" panose="02020603050405020304" pitchFamily="18" charset="0"/>
              </a:rPr>
              <a:t>	Sometimes it is difficult to solve some problems. I think that books can help us. Books should be our friends during all our life.</a:t>
            </a:r>
            <a:endParaRPr lang="ru-RU" sz="2200" b="1" dirty="0">
              <a:solidFill>
                <a:schemeClr val="bg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18110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46111" y="452718"/>
            <a:ext cx="9404723" cy="1705866"/>
          </a:xfrm>
        </p:spPr>
        <p:txBody>
          <a:bodyPr/>
          <a:lstStyle/>
          <a:p>
            <a:r>
              <a:rPr lang="en-US" sz="3600" b="1" dirty="0" smtClean="0">
                <a:solidFill>
                  <a:schemeClr val="tx1"/>
                </a:solidFill>
              </a:rPr>
              <a:t>Complete famous quotations about book with this words:  </a:t>
            </a:r>
            <a:r>
              <a:rPr lang="en-US" sz="3600" b="1" dirty="0" smtClean="0">
                <a:solidFill>
                  <a:schemeClr val="accent2">
                    <a:lumMod val="40000"/>
                    <a:lumOff val="60000"/>
                  </a:schemeClr>
                </a:solidFill>
              </a:rPr>
              <a:t>books</a:t>
            </a:r>
            <a:r>
              <a:rPr lang="en-US" sz="3600" b="1" dirty="0">
                <a:solidFill>
                  <a:schemeClr val="accent2">
                    <a:lumMod val="40000"/>
                    <a:lumOff val="60000"/>
                  </a:schemeClr>
                </a:solidFill>
              </a:rPr>
              <a:t>, </a:t>
            </a:r>
            <a:r>
              <a:rPr lang="en-US" sz="3600" b="1" dirty="0" smtClean="0">
                <a:solidFill>
                  <a:schemeClr val="accent2">
                    <a:lumMod val="40000"/>
                    <a:lumOff val="60000"/>
                  </a:schemeClr>
                </a:solidFill>
              </a:rPr>
              <a:t>soul, book</a:t>
            </a:r>
            <a:r>
              <a:rPr lang="en-US" sz="3600" b="1" dirty="0">
                <a:solidFill>
                  <a:schemeClr val="accent2">
                    <a:lumMod val="40000"/>
                    <a:lumOff val="60000"/>
                  </a:schemeClr>
                </a:solidFill>
              </a:rPr>
              <a:t>, a lot </a:t>
            </a:r>
            <a:r>
              <a:rPr lang="en-US" sz="3600" b="1" dirty="0" smtClean="0">
                <a:solidFill>
                  <a:schemeClr val="accent2">
                    <a:lumMod val="40000"/>
                    <a:lumOff val="60000"/>
                  </a:schemeClr>
                </a:solidFill>
              </a:rPr>
              <a:t>book, </a:t>
            </a:r>
            <a:r>
              <a:rPr lang="en-US" sz="3600" b="1" dirty="0">
                <a:solidFill>
                  <a:schemeClr val="accent2">
                    <a:lumMod val="40000"/>
                    <a:lumOff val="60000"/>
                  </a:schemeClr>
                </a:solidFill>
              </a:rPr>
              <a:t>leaves, </a:t>
            </a:r>
            <a:r>
              <a:rPr lang="en-US" sz="3600" b="1" dirty="0" smtClean="0">
                <a:solidFill>
                  <a:schemeClr val="accent2">
                    <a:lumMod val="40000"/>
                    <a:lumOff val="60000"/>
                  </a:schemeClr>
                </a:solidFill>
              </a:rPr>
              <a:t>library, reads, </a:t>
            </a:r>
            <a:r>
              <a:rPr lang="en-US" sz="3600" b="1" dirty="0">
                <a:solidFill>
                  <a:schemeClr val="accent2">
                    <a:lumMod val="40000"/>
                    <a:lumOff val="60000"/>
                  </a:schemeClr>
                </a:solidFill>
              </a:rPr>
              <a:t>books</a:t>
            </a:r>
            <a:endParaRPr lang="ru-RU" sz="3600" b="1" dirty="0">
              <a:solidFill>
                <a:schemeClr val="accent2">
                  <a:lumMod val="40000"/>
                  <a:lumOff val="60000"/>
                </a:schemeClr>
              </a:solidFill>
            </a:endParaRPr>
          </a:p>
        </p:txBody>
      </p:sp>
      <p:sp>
        <p:nvSpPr>
          <p:cNvPr id="4" name="Объект 3"/>
          <p:cNvSpPr>
            <a:spLocks noGrp="1"/>
          </p:cNvSpPr>
          <p:nvPr>
            <p:ph idx="1"/>
          </p:nvPr>
        </p:nvSpPr>
        <p:spPr>
          <a:xfrm>
            <a:off x="1104293" y="2412682"/>
            <a:ext cx="8946541" cy="4195481"/>
          </a:xfrm>
        </p:spPr>
        <p:txBody>
          <a:bodyPr>
            <a:normAutofit/>
          </a:bodyPr>
          <a:lstStyle/>
          <a:p>
            <a:r>
              <a:rPr lang="en-US" sz="2800" b="1" dirty="0">
                <a:solidFill>
                  <a:srgbClr val="FFFF00"/>
                </a:solidFill>
              </a:rPr>
              <a:t>Life without … is a tree without … . </a:t>
            </a:r>
            <a:endParaRPr lang="en-US" sz="2800" b="1" dirty="0" smtClean="0">
              <a:solidFill>
                <a:srgbClr val="FFFF00"/>
              </a:solidFill>
            </a:endParaRPr>
          </a:p>
          <a:p>
            <a:r>
              <a:rPr lang="en-US" sz="2800" b="1" dirty="0" smtClean="0">
                <a:solidFill>
                  <a:srgbClr val="FFFF00"/>
                </a:solidFill>
              </a:rPr>
              <a:t>Except </a:t>
            </a:r>
            <a:r>
              <a:rPr lang="en-US" sz="2800" b="1" dirty="0">
                <a:solidFill>
                  <a:srgbClr val="FFFF00"/>
                </a:solidFill>
              </a:rPr>
              <a:t>a living man there is nothing more wonderful than a … . </a:t>
            </a:r>
            <a:endParaRPr lang="en-US" sz="2800" b="1" dirty="0" smtClean="0">
              <a:solidFill>
                <a:srgbClr val="FFFF00"/>
              </a:solidFill>
            </a:endParaRPr>
          </a:p>
          <a:p>
            <a:r>
              <a:rPr lang="en-US" sz="2800" b="1" dirty="0" smtClean="0">
                <a:solidFill>
                  <a:srgbClr val="FFFF00"/>
                </a:solidFill>
              </a:rPr>
              <a:t>The </a:t>
            </a:r>
            <a:r>
              <a:rPr lang="en-US" sz="2800" b="1" dirty="0">
                <a:solidFill>
                  <a:srgbClr val="FFFF00"/>
                </a:solidFill>
              </a:rPr>
              <a:t>best present is a … . </a:t>
            </a:r>
            <a:endParaRPr lang="en-US" sz="2800" b="1" dirty="0" smtClean="0">
              <a:solidFill>
                <a:srgbClr val="FFFF00"/>
              </a:solidFill>
            </a:endParaRPr>
          </a:p>
          <a:p>
            <a:r>
              <a:rPr lang="en-US" sz="2800" b="1" dirty="0" smtClean="0">
                <a:solidFill>
                  <a:srgbClr val="FFFF00"/>
                </a:solidFill>
              </a:rPr>
              <a:t>A </a:t>
            </a:r>
            <a:r>
              <a:rPr lang="en-US" sz="2800" b="1" dirty="0">
                <a:solidFill>
                  <a:srgbClr val="FFFF00"/>
                </a:solidFill>
              </a:rPr>
              <a:t>room without … is like a body without a … . </a:t>
            </a:r>
            <a:endParaRPr lang="en-US" sz="2800" b="1" dirty="0" smtClean="0">
              <a:solidFill>
                <a:srgbClr val="FFFF00"/>
              </a:solidFill>
            </a:endParaRPr>
          </a:p>
          <a:p>
            <a:r>
              <a:rPr lang="en-US" sz="2800" b="1" dirty="0" smtClean="0">
                <a:solidFill>
                  <a:srgbClr val="FFFF00"/>
                </a:solidFill>
              </a:rPr>
              <a:t>A </a:t>
            </a:r>
            <a:r>
              <a:rPr lang="en-US" sz="2800" b="1" dirty="0">
                <a:solidFill>
                  <a:srgbClr val="FFFF00"/>
                </a:solidFill>
              </a:rPr>
              <a:t>… is a hospital to the mind</a:t>
            </a:r>
            <a:r>
              <a:rPr lang="en-US" sz="2800" b="1" dirty="0" smtClean="0">
                <a:solidFill>
                  <a:srgbClr val="FFFF00"/>
                </a:solidFill>
              </a:rPr>
              <a:t>.</a:t>
            </a:r>
          </a:p>
          <a:p>
            <a:r>
              <a:rPr lang="en-US" sz="2800" b="1" dirty="0" smtClean="0">
                <a:solidFill>
                  <a:srgbClr val="FFFF00"/>
                </a:solidFill>
              </a:rPr>
              <a:t> </a:t>
            </a:r>
            <a:r>
              <a:rPr lang="en-US" sz="2800" b="1" dirty="0">
                <a:solidFill>
                  <a:srgbClr val="FFFF00"/>
                </a:solidFill>
              </a:rPr>
              <a:t>Who … much knows … .</a:t>
            </a:r>
            <a:br>
              <a:rPr lang="en-US" sz="2800" b="1" dirty="0">
                <a:solidFill>
                  <a:srgbClr val="FFFF00"/>
                </a:solidFill>
              </a:rPr>
            </a:br>
            <a:endParaRPr lang="ru-RU" sz="2800" b="1" dirty="0">
              <a:solidFill>
                <a:srgbClr val="FFFF00"/>
              </a:solidFill>
            </a:endParaRPr>
          </a:p>
        </p:txBody>
      </p:sp>
    </p:spTree>
    <p:extLst>
      <p:ext uri="{BB962C8B-B14F-4D97-AF65-F5344CB8AC3E}">
        <p14:creationId xmlns:p14="http://schemas.microsoft.com/office/powerpoint/2010/main" val="34551036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906</TotalTime>
  <Words>299</Words>
  <Application>Microsoft Office PowerPoint</Application>
  <PresentationFormat>Широкоэкранный</PresentationFormat>
  <Paragraphs>56</Paragraphs>
  <Slides>29</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29</vt:i4>
      </vt:variant>
    </vt:vector>
  </HeadingPairs>
  <TitlesOfParts>
    <vt:vector size="39" baseType="lpstr">
      <vt:lpstr>Algerian</vt:lpstr>
      <vt:lpstr>Arial</vt:lpstr>
      <vt:lpstr>Arial Black</vt:lpstr>
      <vt:lpstr>Berlin Sans FB Demi</vt:lpstr>
      <vt:lpstr>Broadway</vt:lpstr>
      <vt:lpstr>Calibri</vt:lpstr>
      <vt:lpstr>Century Gothic</vt:lpstr>
      <vt:lpstr>Times New Roman</vt:lpstr>
      <vt:lpstr>Wingdings 3</vt:lpstr>
      <vt:lpstr>Ион</vt:lpstr>
      <vt:lpstr>Tkji</vt:lpstr>
      <vt:lpstr>English Time</vt:lpstr>
      <vt:lpstr> </vt:lpstr>
      <vt:lpstr>Презентация PowerPoint</vt:lpstr>
      <vt:lpstr>Brainstorm  Riddle It has no mouth but speaks. It is not a tree but it has leaves. It is not alive but it can be good friend.</vt:lpstr>
      <vt:lpstr> It is a book</vt:lpstr>
      <vt:lpstr>      Presentation</vt:lpstr>
      <vt:lpstr>Презентация PowerPoint</vt:lpstr>
      <vt:lpstr>Complete famous quotations about book with this words:  books, soul, book, a lot book, leaves, library, reads, books</vt:lpstr>
      <vt:lpstr>Life without books is a tree without leaves.  </vt:lpstr>
      <vt:lpstr>Except a living man there is nothing more wonderful than a book .</vt:lpstr>
      <vt:lpstr>The best present is a book .  </vt:lpstr>
      <vt:lpstr>Презентация PowerPoint</vt:lpstr>
      <vt:lpstr>A library is a hospital to the mind.  </vt:lpstr>
      <vt:lpstr> </vt:lpstr>
      <vt:lpstr>Read and answer the questions: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Homework  Finish the phrase: “Reading is …” If you think that reading is important, tell us why you think so. You may use these phrases:   </vt:lpstr>
      <vt:lpstr>You may use these phrases: </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Пользователь Windows</cp:lastModifiedBy>
  <cp:revision>50</cp:revision>
  <dcterms:created xsi:type="dcterms:W3CDTF">2020-03-29T11:03:23Z</dcterms:created>
  <dcterms:modified xsi:type="dcterms:W3CDTF">2023-12-28T05:39:56Z</dcterms:modified>
</cp:coreProperties>
</file>