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6"/>
  </p:notesMasterIdLst>
  <p:handoutMasterIdLst>
    <p:handoutMasterId r:id="rId17"/>
  </p:handoutMasterIdLst>
  <p:sldIdLst>
    <p:sldId id="1850" r:id="rId2"/>
    <p:sldId id="2098" r:id="rId3"/>
    <p:sldId id="2099" r:id="rId4"/>
    <p:sldId id="2100" r:id="rId5"/>
    <p:sldId id="2101" r:id="rId6"/>
    <p:sldId id="2102" r:id="rId7"/>
    <p:sldId id="2103" r:id="rId8"/>
    <p:sldId id="2104" r:id="rId9"/>
    <p:sldId id="2105" r:id="rId10"/>
    <p:sldId id="2106" r:id="rId11"/>
    <p:sldId id="2107" r:id="rId12"/>
    <p:sldId id="2108" r:id="rId13"/>
    <p:sldId id="2109" r:id="rId14"/>
    <p:sldId id="2110" r:id="rId15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7856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Тема:Основные</a:t>
            </a: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 правила пользования бытовыми приборами и инструментами, средствами бытовой химии 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372" y="897564"/>
            <a:ext cx="5661248" cy="42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52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372" y="897564"/>
            <a:ext cx="5661248" cy="42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48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376" y="843558"/>
            <a:ext cx="5589240" cy="419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0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528" y="914298"/>
            <a:ext cx="5638936" cy="4229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3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372" y="843558"/>
            <a:ext cx="5661248" cy="42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96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177" y="789272"/>
            <a:ext cx="5805637" cy="435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364" y="789552"/>
            <a:ext cx="5805264" cy="435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07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368" y="843558"/>
            <a:ext cx="5733256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77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8569" y="771550"/>
            <a:ext cx="5654854" cy="424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46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368" y="829424"/>
            <a:ext cx="5733256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8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368" y="843558"/>
            <a:ext cx="5733256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33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9368" y="843558"/>
            <a:ext cx="5733256" cy="429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40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Основные правила пользования бытовыми приборами и инструментами, средствами бытовой химии.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376" y="843558"/>
            <a:ext cx="5589240" cy="419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135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872624</TotalTime>
  <Words>198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30888</cp:revision>
  <cp:lastPrinted>2018-04-05T06:51:02Z</cp:lastPrinted>
  <dcterms:created xsi:type="dcterms:W3CDTF">2009-12-16T09:45:48Z</dcterms:created>
  <dcterms:modified xsi:type="dcterms:W3CDTF">2022-09-12T08:55:35Z</dcterms:modified>
</cp:coreProperties>
</file>