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9"/>
  </p:notesMasterIdLst>
  <p:handoutMasterIdLst>
    <p:handoutMasterId r:id="rId20"/>
  </p:handoutMasterIdLst>
  <p:sldIdLst>
    <p:sldId id="1850" r:id="rId2"/>
    <p:sldId id="2098" r:id="rId3"/>
    <p:sldId id="2099" r:id="rId4"/>
    <p:sldId id="2100" r:id="rId5"/>
    <p:sldId id="2101" r:id="rId6"/>
    <p:sldId id="2102" r:id="rId7"/>
    <p:sldId id="2103" r:id="rId8"/>
    <p:sldId id="2104" r:id="rId9"/>
    <p:sldId id="2105" r:id="rId10"/>
    <p:sldId id="2110" r:id="rId11"/>
    <p:sldId id="2106" r:id="rId12"/>
    <p:sldId id="2112" r:id="rId13"/>
    <p:sldId id="2108" r:id="rId14"/>
    <p:sldId id="2107" r:id="rId15"/>
    <p:sldId id="2109" r:id="rId16"/>
    <p:sldId id="2114" r:id="rId17"/>
    <p:sldId id="2115" r:id="rId18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93" autoAdjust="0"/>
    <p:restoredTop sz="98987" autoAdjust="0"/>
  </p:normalViewPr>
  <p:slideViewPr>
    <p:cSldViewPr>
      <p:cViewPr varScale="1">
        <p:scale>
          <a:sx n="97" d="100"/>
          <a:sy n="97" d="100"/>
        </p:scale>
        <p:origin x="774" y="84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12.09.2022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12.09.2022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31700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</a:t>
            </a:r>
            <a:r>
              <a:rPr lang="ru-RU" sz="4000" b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: Пожар </a:t>
            </a: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его причины и последствия. Правила поведения при пожаре.</a:t>
            </a: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843558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295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913551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518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959793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27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913551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0916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931500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513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843558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765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931500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344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930341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9436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40" y="917248"/>
            <a:ext cx="2160000" cy="162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3996" y="1275606"/>
            <a:ext cx="3984000" cy="298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9852" y="943539"/>
            <a:ext cx="2160000" cy="162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288" y="3179844"/>
            <a:ext cx="2160000" cy="162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9852" y="3059264"/>
            <a:ext cx="216000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266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996" y="843558"/>
            <a:ext cx="5664000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88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996" y="897523"/>
            <a:ext cx="5664000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85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897376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594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931500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10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843558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63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843558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767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 его причины и последствия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.</a:t>
            </a: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Правила поведения при </a:t>
            </a: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пожаре.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94433"/>
              </p:ext>
            </p:extLst>
          </p:nvPr>
        </p:nvGraphicFramePr>
        <p:xfrm>
          <a:off x="323528" y="987574"/>
          <a:ext cx="84249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24936">
                  <a:extLst>
                    <a:ext uri="{9D8B030D-6E8A-4147-A177-3AD203B41FA5}">
                      <a16:colId xmlns:a16="http://schemas.microsoft.com/office/drawing/2014/main" val="23419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2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103051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996" y="911835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5324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872672</TotalTime>
  <Words>241</Words>
  <Application>Microsoft Office PowerPoint</Application>
  <PresentationFormat>Экран (16:9)</PresentationFormat>
  <Paragraphs>34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Arial Unicode MS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30894</cp:revision>
  <cp:lastPrinted>2018-04-05T06:51:02Z</cp:lastPrinted>
  <dcterms:created xsi:type="dcterms:W3CDTF">2009-12-16T09:45:48Z</dcterms:created>
  <dcterms:modified xsi:type="dcterms:W3CDTF">2022-09-12T09:44:34Z</dcterms:modified>
</cp:coreProperties>
</file>