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31"/>
  </p:notesMasterIdLst>
  <p:handoutMasterIdLst>
    <p:handoutMasterId r:id="rId32"/>
  </p:handoutMasterIdLst>
  <p:sldIdLst>
    <p:sldId id="1850" r:id="rId2"/>
    <p:sldId id="2121" r:id="rId3"/>
    <p:sldId id="2099" r:id="rId4"/>
    <p:sldId id="2102" r:id="rId5"/>
    <p:sldId id="2103" r:id="rId6"/>
    <p:sldId id="2104" r:id="rId7"/>
    <p:sldId id="2105" r:id="rId8"/>
    <p:sldId id="2100" r:id="rId9"/>
    <p:sldId id="2106" r:id="rId10"/>
    <p:sldId id="2107" r:id="rId11"/>
    <p:sldId id="2108" r:id="rId12"/>
    <p:sldId id="2109" r:id="rId13"/>
    <p:sldId id="2110" r:id="rId14"/>
    <p:sldId id="2111" r:id="rId15"/>
    <p:sldId id="2112" r:id="rId16"/>
    <p:sldId id="2113" r:id="rId17"/>
    <p:sldId id="2114" r:id="rId18"/>
    <p:sldId id="2115" r:id="rId19"/>
    <p:sldId id="2116" r:id="rId20"/>
    <p:sldId id="2117" r:id="rId21"/>
    <p:sldId id="2118" r:id="rId22"/>
    <p:sldId id="2120" r:id="rId23"/>
    <p:sldId id="2119" r:id="rId24"/>
    <p:sldId id="2126" r:id="rId25"/>
    <p:sldId id="2124" r:id="rId26"/>
    <p:sldId id="2125" r:id="rId27"/>
    <p:sldId id="2127" r:id="rId28"/>
    <p:sldId id="2128" r:id="rId29"/>
    <p:sldId id="2129" r:id="rId30"/>
  </p:sldIdLst>
  <p:sldSz cx="9144000" cy="5143500" type="screen16x9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6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0" userDrawn="1">
          <p15:clr>
            <a:srgbClr val="A4A3A4"/>
          </p15:clr>
        </p15:guide>
        <p15:guide id="2" pos="2132" userDrawn="1">
          <p15:clr>
            <a:srgbClr val="A4A3A4"/>
          </p15:clr>
        </p15:guide>
        <p15:guide id="3" orient="horz" pos="3157" userDrawn="1">
          <p15:clr>
            <a:srgbClr val="A4A3A4"/>
          </p15:clr>
        </p15:guide>
        <p15:guide id="4" pos="2151" userDrawn="1">
          <p15:clr>
            <a:srgbClr val="A4A3A4"/>
          </p15:clr>
        </p15:guide>
        <p15:guide id="5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Z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38"/>
    <a:srgbClr val="22B000"/>
    <a:srgbClr val="07A90B"/>
    <a:srgbClr val="DCE6F2"/>
    <a:srgbClr val="CECEEF"/>
    <a:srgbClr val="FFCCCC"/>
    <a:srgbClr val="CDCDDA"/>
    <a:srgbClr val="DA9694"/>
    <a:srgbClr val="800000"/>
    <a:srgbClr val="FF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93" autoAdjust="0"/>
    <p:restoredTop sz="98987" autoAdjust="0"/>
  </p:normalViewPr>
  <p:slideViewPr>
    <p:cSldViewPr>
      <p:cViewPr varScale="1">
        <p:scale>
          <a:sx n="97" d="100"/>
          <a:sy n="97" d="100"/>
        </p:scale>
        <p:origin x="774" y="84"/>
      </p:cViewPr>
      <p:guideLst>
        <p:guide orient="horz" pos="1620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362"/>
    </p:cViewPr>
  </p:sorterViewPr>
  <p:notesViewPr>
    <p:cSldViewPr>
      <p:cViewPr varScale="1">
        <p:scale>
          <a:sx n="79" d="100"/>
          <a:sy n="79" d="100"/>
        </p:scale>
        <p:origin x="2106" y="102"/>
      </p:cViewPr>
      <p:guideLst>
        <p:guide orient="horz" pos="3150"/>
        <p:guide pos="2132"/>
        <p:guide orient="horz" pos="3157"/>
        <p:guide pos="2151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87527A-E7FC-4E82-9430-A385289D62FF}" type="datetimeFigureOut">
              <a:rPr lang="ru-RU"/>
              <a:pPr>
                <a:defRPr/>
              </a:pPr>
              <a:t>13.10.2022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58DE5E-E629-45F2-B8B3-37D4A5698D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390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6363" y="750888"/>
            <a:ext cx="668178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657" y="4760236"/>
            <a:ext cx="5510859" cy="450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DBE284-53A6-41C5-8597-1833CC430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724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565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1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4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54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7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9B6FA48-582A-4909-A6CB-678363139B09}" type="datetimeFigureOut">
              <a:rPr lang="ru-RU"/>
              <a:pPr>
                <a:defRPr/>
              </a:pPr>
              <a:t>13.10.2022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5DA90CA-3187-4C01-8468-AE780FF352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98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Овал 8"/>
          <p:cNvSpPr>
            <a:spLocks noChangeArrowheads="1"/>
          </p:cNvSpPr>
          <p:nvPr/>
        </p:nvSpPr>
        <p:spPr bwMode="auto">
          <a:xfrm>
            <a:off x="8644136" y="200807"/>
            <a:ext cx="360363" cy="360363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lIns="0" tIns="45632" rIns="0" bIns="45632" anchor="ctr"/>
          <a:lstStyle>
            <a:lvl1pPr defTabSz="14462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4462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4462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4462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4462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solidFill>
                <a:srgbClr val="000000"/>
              </a:solidFill>
            </a:endParaRPr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8604448" y="256370"/>
            <a:ext cx="439739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063" tIns="43037" rIns="86063" bIns="43037" anchor="ctr"/>
          <a:lstStyle>
            <a:lvl1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12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384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56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28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AA9C722-1820-45D0-AC71-2757E8557316}" type="slidenum">
              <a:rPr lang="ru-RU" altLang="ru-RU" sz="1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 Unicode MS" panose="020B0604020202020204" pitchFamily="34" charset="-128"/>
              </a:rPr>
              <a:pPr algn="ctr">
                <a:defRPr/>
              </a:pPr>
              <a:t>‹#›</a:t>
            </a:fld>
            <a:endParaRPr lang="ru-RU" alt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pic>
        <p:nvPicPr>
          <p:cNvPr id="16" name="Picture 3" descr="C:\Documents and Settings\Администратор\Рабочий стол\геральдика 1 та\большая эмблема 1 т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527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358" r:id="rId1"/>
    <p:sldLayoutId id="2147487364" r:id="rId2"/>
    <p:sldLayoutId id="2147487368" r:id="rId3"/>
    <p:sldLayoutId id="2147487381" r:id="rId4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41140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6pPr>
      <a:lvl7pPr marL="822814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7pPr>
      <a:lvl8pPr marL="1234221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8pPr>
      <a:lvl9pPr marL="164562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07175" indent="-307175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667210" indent="-255740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027246" indent="-204307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438716" indent="-204307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1850186" indent="-204307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262738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674144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3085551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496959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0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81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22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62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035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44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79848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25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4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8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662" t="-2955"/>
          <a:stretch/>
        </p:blipFill>
        <p:spPr>
          <a:xfrm>
            <a:off x="35496" y="-20538"/>
            <a:ext cx="9108504" cy="5130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986701"/>
            <a:ext cx="8712968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Основы безопасности жизнедеятельности.</a:t>
            </a:r>
          </a:p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Тема</a:t>
            </a:r>
            <a:r>
              <a:rPr lang="ru-RU" sz="4000" b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: </a:t>
            </a:r>
            <a:r>
              <a:rPr lang="ru-RU" sz="40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Инфекционные и неинфекционные заболевания.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36" y="843558"/>
            <a:ext cx="4381472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0128" y="1700962"/>
            <a:ext cx="4302168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616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986755"/>
            <a:ext cx="5382792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12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5" y="843558"/>
            <a:ext cx="4426642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008" y="1723500"/>
            <a:ext cx="4346916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180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43558"/>
            <a:ext cx="4326429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1723500"/>
            <a:ext cx="4454405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023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566"/>
            <a:ext cx="4376060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9561" y="1723500"/>
            <a:ext cx="4409149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938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197" y="915566"/>
            <a:ext cx="4346916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008" y="1723500"/>
            <a:ext cx="4387925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94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43558"/>
            <a:ext cx="4485889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008" y="1731356"/>
            <a:ext cx="4384286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9797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87574"/>
            <a:ext cx="4442743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008" y="1720627"/>
            <a:ext cx="4382477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51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43558"/>
            <a:ext cx="4263896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008" y="1635646"/>
            <a:ext cx="4435009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372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43558"/>
            <a:ext cx="4384286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5640" y="1695169"/>
            <a:ext cx="4404449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107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664" y="915566"/>
            <a:ext cx="7345625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054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43558"/>
            <a:ext cx="4331144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008" y="1635646"/>
            <a:ext cx="4365000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370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566"/>
            <a:ext cx="4365000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36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989" y="915566"/>
            <a:ext cx="7345625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6441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989" y="843558"/>
            <a:ext cx="7345625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086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989" y="843558"/>
            <a:ext cx="7345625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563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43558"/>
            <a:ext cx="4559999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9992" y="1563638"/>
            <a:ext cx="4551615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263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36" y="843558"/>
            <a:ext cx="4559999" cy="34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4001" y="1635646"/>
            <a:ext cx="4559999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968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43558"/>
            <a:ext cx="4572638" cy="34294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1362" y="1563638"/>
            <a:ext cx="4572638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3346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50" y="843558"/>
            <a:ext cx="4572638" cy="34294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1362" y="1714021"/>
            <a:ext cx="4572638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674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1802" y="843558"/>
            <a:ext cx="551999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052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843558"/>
            <a:ext cx="4151820" cy="324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1779662"/>
            <a:ext cx="4359018" cy="324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075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43558"/>
            <a:ext cx="4744822" cy="360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4822" y="1759500"/>
            <a:ext cx="4361885" cy="33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682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313" y="843558"/>
            <a:ext cx="4593576" cy="360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5909" y="1562045"/>
            <a:ext cx="458437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8233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43558"/>
            <a:ext cx="4466266" cy="34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6295" y="1723500"/>
            <a:ext cx="4338809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57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43558"/>
            <a:ext cx="4420976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7580" y="1635646"/>
            <a:ext cx="4423977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58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68" y="843558"/>
            <a:ext cx="4443409" cy="34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1723500"/>
            <a:ext cx="4452453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6630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Инфекционные и неинфекционные заболевания.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43558"/>
            <a:ext cx="4355660" cy="34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7636" y="1723500"/>
            <a:ext cx="4456364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6688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anchor="ctr"/>
      <a:lstStyle>
        <a:defPPr algn="ctr">
          <a:defRPr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dash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872851</TotalTime>
  <Words>207</Words>
  <Application>Microsoft Office PowerPoint</Application>
  <PresentationFormat>Экран (16:9)</PresentationFormat>
  <Paragraphs>30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Arial Unicode MS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3 ГОУ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Стасян автор ёпты бл</dc:creator>
  <cp:lastModifiedBy>Дмитрий Николаевич Зеленов</cp:lastModifiedBy>
  <cp:revision>30915</cp:revision>
  <cp:lastPrinted>2018-04-05T06:51:02Z</cp:lastPrinted>
  <dcterms:created xsi:type="dcterms:W3CDTF">2009-12-16T09:45:48Z</dcterms:created>
  <dcterms:modified xsi:type="dcterms:W3CDTF">2022-10-13T13:54:38Z</dcterms:modified>
</cp:coreProperties>
</file>