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</p:sldMasterIdLst>
  <p:notesMasterIdLst>
    <p:notesMasterId r:id="rId21"/>
  </p:notesMasterIdLst>
  <p:handoutMasterIdLst>
    <p:handoutMasterId r:id="rId22"/>
  </p:handoutMasterIdLst>
  <p:sldIdLst>
    <p:sldId id="1850" r:id="rId2"/>
    <p:sldId id="2131" r:id="rId3"/>
    <p:sldId id="2121" r:id="rId4"/>
    <p:sldId id="2132" r:id="rId5"/>
    <p:sldId id="2122" r:id="rId6"/>
    <p:sldId id="2127" r:id="rId7"/>
    <p:sldId id="2133" r:id="rId8"/>
    <p:sldId id="2128" r:id="rId9"/>
    <p:sldId id="2123" r:id="rId10"/>
    <p:sldId id="2129" r:id="rId11"/>
    <p:sldId id="2130" r:id="rId12"/>
    <p:sldId id="2124" r:id="rId13"/>
    <p:sldId id="2136" r:id="rId14"/>
    <p:sldId id="2134" r:id="rId15"/>
    <p:sldId id="2137" r:id="rId16"/>
    <p:sldId id="2135" r:id="rId17"/>
    <p:sldId id="2138" r:id="rId18"/>
    <p:sldId id="2125" r:id="rId19"/>
    <p:sldId id="2126" r:id="rId20"/>
  </p:sldIdLst>
  <p:sldSz cx="9144000" cy="5143500" type="screen16x9"/>
  <p:notesSz cx="6888163" cy="100203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1pPr>
    <a:lvl2pPr marL="455613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2pPr>
    <a:lvl3pPr marL="912813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3pPr>
    <a:lvl4pPr marL="1370013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4pPr>
    <a:lvl5pPr marL="1827213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65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0" userDrawn="1">
          <p15:clr>
            <a:srgbClr val="A4A3A4"/>
          </p15:clr>
        </p15:guide>
        <p15:guide id="2" pos="2132" userDrawn="1">
          <p15:clr>
            <a:srgbClr val="A4A3A4"/>
          </p15:clr>
        </p15:guide>
        <p15:guide id="3" orient="horz" pos="3157" userDrawn="1">
          <p15:clr>
            <a:srgbClr val="A4A3A4"/>
          </p15:clr>
        </p15:guide>
        <p15:guide id="4" pos="2151" userDrawn="1">
          <p15:clr>
            <a:srgbClr val="A4A3A4"/>
          </p15:clr>
        </p15:guide>
        <p15:guide id="5" pos="217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peZ" initials="0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F638"/>
    <a:srgbClr val="22B000"/>
    <a:srgbClr val="07A90B"/>
    <a:srgbClr val="DCE6F2"/>
    <a:srgbClr val="CECEEF"/>
    <a:srgbClr val="FFCCCC"/>
    <a:srgbClr val="CDCDDA"/>
    <a:srgbClr val="DA9694"/>
    <a:srgbClr val="800000"/>
    <a:srgbClr val="FF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93" autoAdjust="0"/>
    <p:restoredTop sz="98987" autoAdjust="0"/>
  </p:normalViewPr>
  <p:slideViewPr>
    <p:cSldViewPr>
      <p:cViewPr varScale="1">
        <p:scale>
          <a:sx n="97" d="100"/>
          <a:sy n="97" d="100"/>
        </p:scale>
        <p:origin x="774" y="84"/>
      </p:cViewPr>
      <p:guideLst>
        <p:guide orient="horz" pos="1620"/>
        <p:guide pos="26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66" d="100"/>
        <a:sy n="66" d="100"/>
      </p:scale>
      <p:origin x="0" y="-1362"/>
    </p:cViewPr>
  </p:sorterViewPr>
  <p:notesViewPr>
    <p:cSldViewPr>
      <p:cViewPr varScale="1">
        <p:scale>
          <a:sx n="79" d="100"/>
          <a:sy n="79" d="100"/>
        </p:scale>
        <p:origin x="2106" y="102"/>
      </p:cViewPr>
      <p:guideLst>
        <p:guide orient="horz" pos="3150"/>
        <p:guide pos="2132"/>
        <p:guide orient="horz" pos="3157"/>
        <p:guide pos="2151"/>
        <p:guide pos="217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 bwMode="auto">
          <a:xfrm>
            <a:off x="2" y="37"/>
            <a:ext cx="2985800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 bwMode="auto">
          <a:xfrm>
            <a:off x="3900756" y="37"/>
            <a:ext cx="2985799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A687527A-E7FC-4E82-9430-A385289D62FF}" type="datetimeFigureOut">
              <a:rPr lang="ru-RU"/>
              <a:pPr>
                <a:defRPr/>
              </a:pPr>
              <a:t>18.10.2022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 bwMode="auto">
          <a:xfrm>
            <a:off x="2" y="9517224"/>
            <a:ext cx="2985800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 bwMode="auto">
          <a:xfrm>
            <a:off x="3900756" y="9517224"/>
            <a:ext cx="2985799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958DE5E-E629-45F2-B8B3-37D4A5698DF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43904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37"/>
            <a:ext cx="2985800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00756" y="37"/>
            <a:ext cx="2985799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91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6363" y="750888"/>
            <a:ext cx="6681787" cy="37592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8657" y="4760236"/>
            <a:ext cx="5510859" cy="4508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517224"/>
            <a:ext cx="2985800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00756" y="9517224"/>
            <a:ext cx="2985799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0DBE284-53A6-41C5-8597-1833CC43073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47247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5pPr>
    <a:lvl6pPr marL="2285651" algn="l" defTabSz="9142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780" algn="l" defTabSz="9142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11" algn="l" defTabSz="9142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40" algn="l" defTabSz="9142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6"/>
          <p:cNvSpPr>
            <a:spLocks noChangeShapeType="1"/>
          </p:cNvSpPr>
          <p:nvPr userDrawn="1"/>
        </p:nvSpPr>
        <p:spPr bwMode="auto">
          <a:xfrm flipV="1">
            <a:off x="-6350" y="771550"/>
            <a:ext cx="9150351" cy="2356"/>
          </a:xfrm>
          <a:prstGeom prst="line">
            <a:avLst/>
          </a:prstGeom>
          <a:noFill/>
          <a:ln w="50800" cmpd="thickThin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endParaRPr lang="ru-RU" sz="306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35468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5789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6"/>
          <p:cNvSpPr>
            <a:spLocks noChangeShapeType="1"/>
          </p:cNvSpPr>
          <p:nvPr userDrawn="1"/>
        </p:nvSpPr>
        <p:spPr bwMode="auto">
          <a:xfrm flipV="1">
            <a:off x="-6350" y="771550"/>
            <a:ext cx="9150351" cy="2356"/>
          </a:xfrm>
          <a:prstGeom prst="line">
            <a:avLst/>
          </a:prstGeom>
          <a:noFill/>
          <a:ln w="50800" cmpd="thickThin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endParaRPr lang="ru-RU" sz="306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46106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3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>
            <a:lvl1pPr algn="ctr" eaLnBrk="0" hangingPunct="0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9B6FA48-582A-4909-A6CB-678363139B09}" type="datetimeFigureOut">
              <a:rPr lang="ru-RU"/>
              <a:pPr>
                <a:defRPr/>
              </a:pPr>
              <a:t>18.10.2022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 algn="ctr" eaLnBrk="0" hangingPunct="0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 algn="ctr" eaLnBrk="0" hangingPunct="0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5DA90CA-3187-4C01-8468-AE780FF352E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1988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ine 6"/>
          <p:cNvSpPr>
            <a:spLocks noChangeShapeType="1"/>
          </p:cNvSpPr>
          <p:nvPr/>
        </p:nvSpPr>
        <p:spPr bwMode="auto">
          <a:xfrm flipV="1">
            <a:off x="-6350" y="771550"/>
            <a:ext cx="9150351" cy="2356"/>
          </a:xfrm>
          <a:prstGeom prst="line">
            <a:avLst/>
          </a:prstGeom>
          <a:noFill/>
          <a:ln w="50800" cmpd="thickThin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endParaRPr lang="ru-RU" sz="306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4" name="Овал 8"/>
          <p:cNvSpPr>
            <a:spLocks noChangeArrowheads="1"/>
          </p:cNvSpPr>
          <p:nvPr/>
        </p:nvSpPr>
        <p:spPr bwMode="auto">
          <a:xfrm>
            <a:off x="8644136" y="200807"/>
            <a:ext cx="360363" cy="360363"/>
          </a:xfrm>
          <a:prstGeom prst="ellipse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round/>
            <a:headEnd/>
            <a:tailEnd/>
          </a:ln>
        </p:spPr>
        <p:txBody>
          <a:bodyPr lIns="0" tIns="45632" rIns="0" bIns="45632" anchor="ctr"/>
          <a:lstStyle>
            <a:lvl1pPr defTabSz="14462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446213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446213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446213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446213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4462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4462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4462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4462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400" b="1" dirty="0" smtClean="0">
              <a:solidFill>
                <a:srgbClr val="000000"/>
              </a:solidFill>
            </a:endParaRPr>
          </a:p>
        </p:txBody>
      </p:sp>
      <p:sp>
        <p:nvSpPr>
          <p:cNvPr id="15" name="Rectangle 44"/>
          <p:cNvSpPr>
            <a:spLocks noChangeArrowheads="1"/>
          </p:cNvSpPr>
          <p:nvPr/>
        </p:nvSpPr>
        <p:spPr bwMode="auto">
          <a:xfrm>
            <a:off x="8604448" y="256370"/>
            <a:ext cx="439739" cy="24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6063" tIns="43037" rIns="86063" bIns="43037" anchor="ctr"/>
          <a:lstStyle>
            <a:lvl1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281238" indent="1588" defTabSz="860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738438" indent="1588" defTabSz="860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195638" indent="1588" defTabSz="860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652838" indent="1588" defTabSz="860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EAA9C722-1820-45D0-AC71-2757E8557316}" type="slidenum">
              <a:rPr lang="ru-RU" altLang="ru-RU" sz="16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  <a:sym typeface="Arial Unicode MS" panose="020B0604020202020204" pitchFamily="34" charset="-128"/>
              </a:rPr>
              <a:pPr algn="ctr">
                <a:defRPr/>
              </a:pPr>
              <a:t>‹#›</a:t>
            </a:fld>
            <a:endParaRPr lang="ru-RU" altLang="ru-RU" sz="16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  <a:sym typeface="Arial Unicode MS" panose="020B0604020202020204" pitchFamily="34" charset="-128"/>
            </a:endParaRPr>
          </a:p>
        </p:txBody>
      </p:sp>
      <p:pic>
        <p:nvPicPr>
          <p:cNvPr id="16" name="Picture 3" descr="C:\Documents and Settings\Администратор\Рабочий стол\геральдика 1 та\большая эмблема 1 та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1527"/>
            <a:ext cx="431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7358" r:id="rId1"/>
    <p:sldLayoutId id="2147487364" r:id="rId2"/>
    <p:sldLayoutId id="2147487368" r:id="rId3"/>
    <p:sldLayoutId id="2147487381" r:id="rId4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5pPr>
      <a:lvl6pPr marL="411407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  <a:cs typeface="Arial" charset="0"/>
        </a:defRPr>
      </a:lvl6pPr>
      <a:lvl7pPr marL="822814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  <a:cs typeface="Arial" charset="0"/>
        </a:defRPr>
      </a:lvl7pPr>
      <a:lvl8pPr marL="1234221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  <a:cs typeface="Arial" charset="0"/>
        </a:defRPr>
      </a:lvl8pPr>
      <a:lvl9pPr marL="1645627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07175" indent="-307175" algn="l" rtl="0" eaLnBrk="0" fontAlgn="base" hangingPunct="0">
        <a:spcBef>
          <a:spcPct val="20000"/>
        </a:spcBef>
        <a:spcAft>
          <a:spcPct val="0"/>
        </a:spcAft>
        <a:buChar char="•"/>
        <a:defRPr sz="288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1pPr>
      <a:lvl2pPr marL="667210" indent="-255740" algn="l" rtl="0" eaLnBrk="0" fontAlgn="base" hangingPunct="0">
        <a:spcBef>
          <a:spcPct val="20000"/>
        </a:spcBef>
        <a:spcAft>
          <a:spcPct val="0"/>
        </a:spcAft>
        <a:buChar char="–"/>
        <a:defRPr sz="252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2pPr>
      <a:lvl3pPr marL="1027246" indent="-204307" algn="l" rtl="0" eaLnBrk="0" fontAlgn="base" hangingPunct="0">
        <a:spcBef>
          <a:spcPct val="20000"/>
        </a:spcBef>
        <a:spcAft>
          <a:spcPct val="0"/>
        </a:spcAft>
        <a:buChar char="•"/>
        <a:defRPr sz="216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3pPr>
      <a:lvl4pPr marL="1438716" indent="-204307" algn="l" rtl="0" eaLnBrk="0" fontAlgn="base" hangingPunct="0">
        <a:spcBef>
          <a:spcPct val="20000"/>
        </a:spcBef>
        <a:spcAft>
          <a:spcPct val="0"/>
        </a:spcAft>
        <a:buChar char="–"/>
        <a:defRPr sz="180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4pPr>
      <a:lvl5pPr marL="1850186" indent="-204307" algn="l" rtl="0" eaLnBrk="0" fontAlgn="base" hangingPunct="0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5pPr>
      <a:lvl6pPr marL="2262738" indent="-205704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cs typeface="+mn-cs"/>
        </a:defRPr>
      </a:lvl6pPr>
      <a:lvl7pPr marL="2674144" indent="-205704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cs typeface="+mn-cs"/>
        </a:defRPr>
      </a:lvl7pPr>
      <a:lvl8pPr marL="3085551" indent="-205704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cs typeface="+mn-cs"/>
        </a:defRPr>
      </a:lvl8pPr>
      <a:lvl9pPr marL="3496959" indent="-205704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07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814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221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627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035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441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79848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254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4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5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6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7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8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5662" t="-2955"/>
          <a:stretch/>
        </p:blipFill>
        <p:spPr>
          <a:xfrm>
            <a:off x="35496" y="-20538"/>
            <a:ext cx="9108504" cy="513038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1520" y="986701"/>
            <a:ext cx="8712968" cy="25545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+mn-lt"/>
              </a:rPr>
              <a:t>Основы безопасности жизнедеятельности.</a:t>
            </a:r>
          </a:p>
          <a:p>
            <a:pPr algn="ctr">
              <a:defRPr/>
            </a:pPr>
            <a:r>
              <a:rPr lang="ru-RU" sz="4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+mn-lt"/>
              </a:rPr>
              <a:t>Тема: </a:t>
            </a:r>
            <a:r>
              <a:rPr lang="ru-RU" sz="40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+mn-lt"/>
              </a:rPr>
              <a:t>Психическое здоровье и психологическое благополучие.</a:t>
            </a:r>
            <a:endParaRPr lang="ru-RU" sz="4000" b="1" dirty="0">
              <a:ln>
                <a:solidFill>
                  <a:srgbClr val="FFFF00"/>
                </a:solidFill>
              </a:ln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1103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Психическое здоровье и психологическое благополучие.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5681" y="857009"/>
            <a:ext cx="5663999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339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Психическое здоровье и психологическое благополучие.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5681" y="857009"/>
            <a:ext cx="5663999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851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Психическое здоровье и психологическое благополучие.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5681" y="857009"/>
            <a:ext cx="5663999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4916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Психическое здоровье и психологическое благополучие.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6378" y="867169"/>
            <a:ext cx="7650848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259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Психическое здоровье и психологическое благополучие.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2000" y="843558"/>
            <a:ext cx="7719603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4998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Психическое здоровье и психологическое благополучие.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0288" y="843558"/>
            <a:ext cx="7587278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1263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Психическое здоровье и психологическое благополучие.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8945" y="843558"/>
            <a:ext cx="7585714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1019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Психическое здоровье и психологическое благополучие.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0654" y="843558"/>
            <a:ext cx="7702295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8157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Психическое здоровье и психологическое благополучие.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5681" y="857009"/>
            <a:ext cx="5663999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760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Психическое здоровье и психологическое благополучие.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5681" y="857009"/>
            <a:ext cx="5663999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6630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Психическое здоровье и психологическое благополучие.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3886" y="843558"/>
            <a:ext cx="7735832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3721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Психическое здоровье и психологическое благополучие.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5681" y="857009"/>
            <a:ext cx="5663999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0549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Психическое здоровье и психологическое благополучие.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1534" y="863987"/>
            <a:ext cx="7600535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5684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Психическое здоровье и психологическое благополучие.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5681" y="857009"/>
            <a:ext cx="5663999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0846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Психическое здоровье и психологическое благополучие.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5681" y="857009"/>
            <a:ext cx="5663999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4445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Психическое здоровье и психологическое благополучие.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3608" y="843558"/>
            <a:ext cx="7648601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7262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Психическое здоровье и психологическое благополучие.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5681" y="857009"/>
            <a:ext cx="5663999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2523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Психическое здоровье и психологическое благополучие.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5681" y="857009"/>
            <a:ext cx="5663999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2770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 algn="ctr">
          <a:solidFill>
            <a:srgbClr val="FF0000"/>
          </a:solidFill>
          <a:round/>
          <a:headEnd/>
          <a:tailEnd/>
        </a:ln>
      </a:spPr>
      <a:bodyPr anchor="ctr"/>
      <a:lstStyle>
        <a:defPPr algn="ctr">
          <a:defRPr dirty="0"/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dashDot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872885</TotalTime>
  <Words>156</Words>
  <Application>Microsoft Office PowerPoint</Application>
  <PresentationFormat>Экран (16:9)</PresentationFormat>
  <Paragraphs>20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Arial Unicode MS</vt:lpstr>
      <vt:lpstr>Calibri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3 ГОУ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</dc:title>
  <dc:creator>Стасян автор ёпты бл</dc:creator>
  <cp:lastModifiedBy>Дмитрий Николаевич Зеленов</cp:lastModifiedBy>
  <cp:revision>30920</cp:revision>
  <cp:lastPrinted>2018-04-05T06:51:02Z</cp:lastPrinted>
  <dcterms:created xsi:type="dcterms:W3CDTF">2009-12-16T09:45:48Z</dcterms:created>
  <dcterms:modified xsi:type="dcterms:W3CDTF">2022-10-18T07:15:19Z</dcterms:modified>
</cp:coreProperties>
</file>