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63000"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cdcef6a3c6d3-u..product_53_53736_637236a28c6e5.fit.max.w.1000_xgxgxg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5973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Викторина по физической культуре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6093296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Открытый урок для 8 классов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412776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ah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ВОПРОС </a:t>
            </a: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№9</a:t>
            </a:r>
            <a:endParaRPr lang="en-US" sz="6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</a:t>
            </a: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какой игре пользуются самым легким мячом? 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218" name="Picture 2" descr="C:\Users\Александр\Desktop\Без названия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Вопрос №10</a:t>
            </a:r>
          </a:p>
          <a:p>
            <a:pPr algn="ctr">
              <a:buNone/>
            </a:pPr>
            <a:r>
              <a:rPr lang="ru-RU" dirty="0" smtClean="0"/>
              <a:t>Жесткая </a:t>
            </a:r>
            <a:r>
              <a:rPr lang="ru-RU" dirty="0" smtClean="0"/>
              <a:t>спортивная игра с овальным мячом, распространенная в США и Канаде. Правила предусматривают нападение на любого соперника</a:t>
            </a:r>
            <a:endParaRPr lang="ru-RU" dirty="0"/>
          </a:p>
        </p:txBody>
      </p:sp>
      <p:pic>
        <p:nvPicPr>
          <p:cNvPr id="10242" name="Picture 2" descr="C:\Users\Александр\Desktop\Без названия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714625" cy="16859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Вопрос №11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Спортивная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игра, цель которой — прогнать мяч по всем дорожкам к лункам и попасть в каждую из них.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6" name="Picture 2" descr="C:\Users\Александр\Desktop\Без названия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19275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ВОПРОС №12</a:t>
            </a:r>
          </a:p>
          <a:p>
            <a:pPr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Восхождение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труднодоступные горные вершины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2291" name="Picture 3" descr="C:\Users\Александр\Desktop\Без названия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57500" cy="1600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ВОПРОС №13</a:t>
            </a:r>
          </a:p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легкой атлетики, в котором нужно показать свойства спринтера и прыгуна в высоту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4" name="Picture 2" descr="C:\Users\Александр\Desktop\Без названия 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09850" cy="1752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№14 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Вид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спорта, связанный с выполнением в воде различных фигур под музыку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4338" name="Picture 2" descr="C:\Users\Александр\Desktop\Без названия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2914" cy="19168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ВОПРОС №15</a:t>
            </a:r>
          </a:p>
          <a:p>
            <a:pPr algn="ctr">
              <a:buNone/>
            </a:pPr>
            <a:r>
              <a:rPr lang="ru-RU" dirty="0" smtClean="0"/>
              <a:t>Вид </a:t>
            </a:r>
            <a:r>
              <a:rPr lang="ru-RU" dirty="0" smtClean="0"/>
              <a:t>горнолыжного спорта, заключающийся в спуске с гор на специальной доске.</a:t>
            </a:r>
            <a:endParaRPr lang="ru-RU" dirty="0"/>
          </a:p>
        </p:txBody>
      </p:sp>
      <p:pic>
        <p:nvPicPr>
          <p:cNvPr id="15363" name="Picture 3" descr="C:\Users\Александр\Desktop\Без названия (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57500" cy="1600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ВОПРОС №16</a:t>
            </a:r>
          </a:p>
          <a:p>
            <a:pPr algn="ctr">
              <a:buNone/>
            </a:pPr>
            <a:r>
              <a:rPr lang="ru-RU" dirty="0" smtClean="0"/>
              <a:t>. Кто из сыновей Зевса «организовал» первые олимпийские </a:t>
            </a:r>
            <a:r>
              <a:rPr lang="ru-RU" dirty="0" smtClean="0"/>
              <a:t>игры?</a:t>
            </a:r>
            <a:endParaRPr lang="ru-RU" dirty="0"/>
          </a:p>
        </p:txBody>
      </p:sp>
      <p:pic>
        <p:nvPicPr>
          <p:cNvPr id="16386" name="Picture 2" descr="C:\Users\Александр\Desktop\Без названия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ВОПРОС №17</a:t>
            </a:r>
          </a:p>
          <a:p>
            <a:pPr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называется крупнейшая фирма в Германии, выпускающая спортивные товары?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7410" name="Picture 2" descr="C:\Users\Александр\Desktop\Без названия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95475" cy="18478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ВОПРОС №18</a:t>
            </a:r>
          </a:p>
          <a:p>
            <a:pPr algn="ctr">
              <a:buNone/>
            </a:pPr>
            <a:r>
              <a:rPr lang="ru-RU" dirty="0" smtClean="0"/>
              <a:t>Как </a:t>
            </a:r>
            <a:r>
              <a:rPr lang="ru-RU" dirty="0" smtClean="0"/>
              <a:t>переводится с английского языка название стиля плавания «баттерфляй»?</a:t>
            </a:r>
            <a:endParaRPr lang="ru-RU" dirty="0"/>
          </a:p>
        </p:txBody>
      </p:sp>
      <p:pic>
        <p:nvPicPr>
          <p:cNvPr id="18434" name="Picture 2" descr="C:\Users\Александр\Desktop\Без названия (1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47975" cy="16097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1 ВОПРОС:</a:t>
            </a: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Как называется начало </a:t>
            </a:r>
            <a:r>
              <a:rPr lang="ru-RU" dirty="0" smtClean="0">
                <a:solidFill>
                  <a:srgbClr val="FF0000"/>
                </a:solidFill>
              </a:rPr>
              <a:t>пути к </a:t>
            </a:r>
            <a:r>
              <a:rPr lang="ru-RU" dirty="0" smtClean="0">
                <a:solidFill>
                  <a:srgbClr val="FF0000"/>
                </a:solidFill>
              </a:rPr>
              <a:t>финишу?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Александр\Desktop\Без назван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2476500" cy="18478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ВОПРОС №19</a:t>
            </a: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Как называется ситуация</a:t>
            </a:r>
            <a:r>
              <a:rPr lang="ru-RU" dirty="0" smtClean="0">
                <a:solidFill>
                  <a:srgbClr val="002060"/>
                </a:solidFill>
              </a:rPr>
              <a:t>, когда после хода противника король атакован фигурой противника, и при этом игрок не может своим ходом защититься от шаха.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9458" name="Picture 2" descr="C:\Users\Александр\Desktop\Без названия (1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62225" cy="17907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ВОПРОС №20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Какой вид спорта для одних может быть легким, а для других тяжелым?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20482" name="Picture 2" descr="C:\Users\Александр\Desktop\Без названия (1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00325" cy="1762125"/>
          </a:xfrm>
          <a:prstGeom prst="rect">
            <a:avLst/>
          </a:prstGeom>
          <a:noFill/>
        </p:spPr>
      </p:pic>
      <p:pic>
        <p:nvPicPr>
          <p:cNvPr id="20483" name="Picture 3" descr="C:\Users\Александр\Desktop\Без названия (1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1825" y="0"/>
            <a:ext cx="2162175" cy="21145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Вопрос №21</a:t>
            </a:r>
          </a:p>
          <a:p>
            <a:pPr algn="ctr">
              <a:buNone/>
            </a:pPr>
            <a:r>
              <a:rPr lang="ru-RU" dirty="0" smtClean="0"/>
              <a:t>В каком спортивном командном соревновании, чтобы победить, надо пятиться </a:t>
            </a:r>
            <a:r>
              <a:rPr lang="ru-RU" dirty="0" smtClean="0"/>
              <a:t>назад?</a:t>
            </a:r>
            <a:endParaRPr lang="ru-RU" dirty="0"/>
          </a:p>
        </p:txBody>
      </p:sp>
      <p:pic>
        <p:nvPicPr>
          <p:cNvPr id="21506" name="Picture 2" descr="C:\Users\Александр\Desktop\Без названия (1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19425" cy="15144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ВОПРОС №22</a:t>
            </a:r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dirty="0" smtClean="0"/>
              <a:t>Назовите </a:t>
            </a:r>
            <a:r>
              <a:rPr lang="ru-RU" dirty="0" smtClean="0"/>
              <a:t>страну — родину Олимпийских игр?</a:t>
            </a:r>
            <a:endParaRPr lang="ru-RU" dirty="0"/>
          </a:p>
        </p:txBody>
      </p:sp>
      <p:pic>
        <p:nvPicPr>
          <p:cNvPr id="6" name="Picture 2" descr="C:\Users\Александр\Desktop\Без названия (19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09850" cy="1752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ВОПРОС №23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 честь какого бога проводились </a:t>
            </a:r>
            <a:r>
              <a:rPr lang="ru-RU" dirty="0" smtClean="0"/>
              <a:t>Олимпийские Игры древности? </a:t>
            </a:r>
            <a:endParaRPr lang="ru-RU" dirty="0"/>
          </a:p>
        </p:txBody>
      </p:sp>
      <p:pic>
        <p:nvPicPr>
          <p:cNvPr id="23554" name="Picture 2" descr="C:\Users\Александр\Desktop\Без названия (2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19375" cy="17430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№24</a:t>
            </a: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 какой страны известный футболист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Криштиану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Роналду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4579" name="Picture 3" descr="C:\Users\Александр\Desktop\Без названия (2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19275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Вопрос №25</a:t>
            </a:r>
          </a:p>
          <a:p>
            <a:pPr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Якутский национальный вид спорта, набирающий популярность по всему миру?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5602" name="Picture 2" descr="C:\Users\Александр\Desktop\Без названия (2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19375" cy="17430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solidFill>
                <a:srgbClr val="002060"/>
              </a:solidFill>
              <a:latin typeface="Adobe Gothic Std B" pitchFamily="34" charset="-128"/>
              <a:ea typeface="Adobe Gothic Std B" pitchFamily="34" charset="-128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Adobe Gothic Std B" pitchFamily="34" charset="-128"/>
                <a:ea typeface="Adobe Gothic Std B" pitchFamily="34" charset="-128"/>
              </a:rPr>
              <a:t>ВОПРОС №26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Adobe Gothic Std B" pitchFamily="34" charset="-128"/>
                <a:ea typeface="Adobe Gothic Std B" pitchFamily="34" charset="-128"/>
              </a:rPr>
              <a:t>Как называются соревнования, куда входят лыжные гонки со стрельбой на огневом рубеже?</a:t>
            </a:r>
            <a:endParaRPr lang="ru-RU" dirty="0">
              <a:solidFill>
                <a:srgbClr val="002060"/>
              </a:solidFill>
              <a:latin typeface="Adobe Gothic Std B" pitchFamily="34" charset="-128"/>
              <a:ea typeface="Adobe Gothic Std B" pitchFamily="34" charset="-128"/>
            </a:endParaRPr>
          </a:p>
        </p:txBody>
      </p:sp>
      <p:pic>
        <p:nvPicPr>
          <p:cNvPr id="26626" name="Picture 2" descr="C:\Users\Александр\Desktop\Без названия (2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71750" cy="17811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ВОПРОС №27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Огражденная канатами площадка для бокса?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7651" name="Picture 3" descr="C:\Users\Александр\Desktop\Без названия 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mtClean="0"/>
              <a:t>ВОПРОС №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Как называется якутское </a:t>
            </a:r>
            <a:r>
              <a:rPr lang="ru-RU" dirty="0" smtClean="0"/>
              <a:t>национальное единоборство, борьба.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76" name="Picture 4" descr="C:\Users\Александр\Desktop\Без названия (2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71750" cy="17811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Вопрос №3</a:t>
            </a:r>
          </a:p>
          <a:p>
            <a:pPr algn="ctr"/>
            <a:endParaRPr lang="ru-RU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Как называется"Бородатый</a:t>
            </a:r>
            <a:r>
              <a:rPr lang="ru-RU" dirty="0" smtClean="0">
                <a:solidFill>
                  <a:srgbClr val="00B050"/>
                </a:solidFill>
              </a:rPr>
              <a:t>" спортивный снаряд. 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098" name="Picture 2" descr="C:\Users\Александр\Desktop\Без названия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1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Вопрос №4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Русский </a:t>
            </a:r>
            <a:r>
              <a:rPr lang="ru-RU" dirty="0" smtClean="0"/>
              <a:t>народный бейсбол</a:t>
            </a:r>
            <a:endParaRPr lang="ru-RU" dirty="0"/>
          </a:p>
        </p:txBody>
      </p:sp>
      <p:pic>
        <p:nvPicPr>
          <p:cNvPr id="5122" name="Picture 2" descr="C:\Users\Александр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91880" cy="221647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1556792"/>
            <a:ext cx="788024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Вопрос №5</a:t>
            </a:r>
          </a:p>
          <a:p>
            <a:pPr algn="ctr"/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Спортсмен, который ходит сидя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C:\Users\Александр\Desktop\Без названия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100" cy="1828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836712"/>
            <a:ext cx="8568952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ВОПРОС №6</a:t>
            </a:r>
          </a:p>
          <a:p>
            <a:pPr algn="ctr">
              <a:buNone/>
            </a:pP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имя объединило и известного шахматиста и юного мага.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 descr="C:\Users\Александр\Desktop\Без названия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14500" cy="2362200"/>
          </a:xfrm>
          <a:prstGeom prst="rect">
            <a:avLst/>
          </a:prstGeom>
          <a:noFill/>
        </p:spPr>
      </p:pic>
      <p:pic>
        <p:nvPicPr>
          <p:cNvPr id="7171" name="Picture 3" descr="C:\Users\Александр\Desktop\Без названия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4250" y="0"/>
            <a:ext cx="1809750" cy="25241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1412776"/>
            <a:ext cx="7799457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Вопрос №7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Какой 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русской игре не хватает 36 клеток до международного варианта?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 descr="C:\Users\Александр\Desktop\Без названия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62225" cy="17907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196752"/>
            <a:ext cx="799551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sah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ВОПРОС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№8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>
              <a:buNone/>
            </a:pP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Как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часто проводятся Олимпийские игры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377</Words>
  <Application>Microsoft Office PowerPoint</Application>
  <PresentationFormat>Экран (4:3)</PresentationFormat>
  <Paragraphs>86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Викторина по физической культуре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физической культуре</dc:title>
  <dc:creator>Августина</dc:creator>
  <cp:lastModifiedBy>Августина</cp:lastModifiedBy>
  <cp:revision>15</cp:revision>
  <dcterms:created xsi:type="dcterms:W3CDTF">2024-01-29T12:34:26Z</dcterms:created>
  <dcterms:modified xsi:type="dcterms:W3CDTF">2024-01-29T14:50:59Z</dcterms:modified>
</cp:coreProperties>
</file>