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6"/>
  </p:notesMasterIdLst>
  <p:handoutMasterIdLst>
    <p:handoutMasterId r:id="rId17"/>
  </p:handoutMasterIdLst>
  <p:sldIdLst>
    <p:sldId id="1850" r:id="rId2"/>
    <p:sldId id="2107" r:id="rId3"/>
    <p:sldId id="2098" r:id="rId4"/>
    <p:sldId id="2099" r:id="rId5"/>
    <p:sldId id="2100" r:id="rId6"/>
    <p:sldId id="2101" r:id="rId7"/>
    <p:sldId id="2105" r:id="rId8"/>
    <p:sldId id="2106" r:id="rId9"/>
    <p:sldId id="2109" r:id="rId10"/>
    <p:sldId id="2108" r:id="rId11"/>
    <p:sldId id="2102" r:id="rId12"/>
    <p:sldId id="2110" r:id="rId13"/>
    <p:sldId id="2103" r:id="rId14"/>
    <p:sldId id="2104" r:id="rId15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72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12.09.2022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12.09.2022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</a:t>
            </a:r>
            <a:r>
              <a:rPr lang="ru-RU" sz="40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: Первая помощь при остановке сердечной деятельности.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61662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22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74716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8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70066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74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65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07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8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78184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6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54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8115" y="915566"/>
            <a:ext cx="2880000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26" y="2859782"/>
            <a:ext cx="2880000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2859782"/>
            <a:ext cx="288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80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843558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18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83366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58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31640" y="246725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остановке сердечной деятельности.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277" y="843558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86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872700</TotalTime>
  <Words>130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30898</cp:revision>
  <cp:lastPrinted>2018-04-05T06:51:02Z</cp:lastPrinted>
  <dcterms:created xsi:type="dcterms:W3CDTF">2009-12-16T09:45:48Z</dcterms:created>
  <dcterms:modified xsi:type="dcterms:W3CDTF">2022-09-12T11:35:49Z</dcterms:modified>
</cp:coreProperties>
</file>