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15"/>
  </p:notesMasterIdLst>
  <p:handoutMasterIdLst>
    <p:handoutMasterId r:id="rId16"/>
  </p:handoutMasterIdLst>
  <p:sldIdLst>
    <p:sldId id="1850" r:id="rId2"/>
    <p:sldId id="2115" r:id="rId3"/>
    <p:sldId id="2107" r:id="rId4"/>
    <p:sldId id="2108" r:id="rId5"/>
    <p:sldId id="2109" r:id="rId6"/>
    <p:sldId id="2110" r:id="rId7"/>
    <p:sldId id="2111" r:id="rId8"/>
    <p:sldId id="2112" r:id="rId9"/>
    <p:sldId id="2113" r:id="rId10"/>
    <p:sldId id="2114" r:id="rId11"/>
    <p:sldId id="2116" r:id="rId12"/>
    <p:sldId id="2117" r:id="rId13"/>
    <p:sldId id="2118" r:id="rId14"/>
  </p:sldIdLst>
  <p:sldSz cx="9144000" cy="5143500" type="screen16x9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6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0" userDrawn="1">
          <p15:clr>
            <a:srgbClr val="A4A3A4"/>
          </p15:clr>
        </p15:guide>
        <p15:guide id="2" pos="2132" userDrawn="1">
          <p15:clr>
            <a:srgbClr val="A4A3A4"/>
          </p15:clr>
        </p15:guide>
        <p15:guide id="3" orient="horz" pos="3157" userDrawn="1">
          <p15:clr>
            <a:srgbClr val="A4A3A4"/>
          </p15:clr>
        </p15:guide>
        <p15:guide id="4" pos="2151" userDrawn="1">
          <p15:clr>
            <a:srgbClr val="A4A3A4"/>
          </p15:clr>
        </p15:guide>
        <p15:guide id="5" pos="217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peZ" initials="0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F638"/>
    <a:srgbClr val="22B000"/>
    <a:srgbClr val="07A90B"/>
    <a:srgbClr val="DCE6F2"/>
    <a:srgbClr val="CECEEF"/>
    <a:srgbClr val="FFCCCC"/>
    <a:srgbClr val="CDCDDA"/>
    <a:srgbClr val="DA9694"/>
    <a:srgbClr val="800000"/>
    <a:srgbClr val="FF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93" autoAdjust="0"/>
    <p:restoredTop sz="98987" autoAdjust="0"/>
  </p:normalViewPr>
  <p:slideViewPr>
    <p:cSldViewPr>
      <p:cViewPr varScale="1">
        <p:scale>
          <a:sx n="91" d="100"/>
          <a:sy n="91" d="100"/>
        </p:scale>
        <p:origin x="102" y="186"/>
      </p:cViewPr>
      <p:guideLst>
        <p:guide orient="horz" pos="1620"/>
        <p:guide pos="26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-1362"/>
    </p:cViewPr>
  </p:sorterViewPr>
  <p:notesViewPr>
    <p:cSldViewPr>
      <p:cViewPr varScale="1">
        <p:scale>
          <a:sx n="79" d="100"/>
          <a:sy n="79" d="100"/>
        </p:scale>
        <p:origin x="2106" y="102"/>
      </p:cViewPr>
      <p:guideLst>
        <p:guide orient="horz" pos="3150"/>
        <p:guide pos="2132"/>
        <p:guide orient="horz" pos="3157"/>
        <p:guide pos="2151"/>
        <p:guide pos="217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687527A-E7FC-4E82-9430-A385289D62FF}" type="datetimeFigureOut">
              <a:rPr lang="ru-RU"/>
              <a:pPr>
                <a:defRPr/>
              </a:pPr>
              <a:t>19.09.2022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58DE5E-E629-45F2-B8B3-37D4A5698D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390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6363" y="750888"/>
            <a:ext cx="6681787" cy="3759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657" y="4760236"/>
            <a:ext cx="5510859" cy="450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0DBE284-53A6-41C5-8597-1833CC4307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724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565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1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4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546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78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61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9B6FA48-582A-4909-A6CB-678363139B09}" type="datetimeFigureOut">
              <a:rPr lang="ru-RU"/>
              <a:pPr>
                <a:defRPr/>
              </a:pPr>
              <a:t>19.09.2022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5DA90CA-3187-4C01-8468-AE780FF352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98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Овал 8"/>
          <p:cNvSpPr>
            <a:spLocks noChangeArrowheads="1"/>
          </p:cNvSpPr>
          <p:nvPr/>
        </p:nvSpPr>
        <p:spPr bwMode="auto">
          <a:xfrm>
            <a:off x="8644136" y="200807"/>
            <a:ext cx="360363" cy="360363"/>
          </a:xfrm>
          <a:prstGeom prst="ellipse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lIns="0" tIns="45632" rIns="0" bIns="45632" anchor="ctr"/>
          <a:lstStyle>
            <a:lvl1pPr defTabSz="14462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4462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4462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4462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4462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400" b="1" dirty="0" smtClean="0">
              <a:solidFill>
                <a:srgbClr val="000000"/>
              </a:solidFill>
            </a:endParaRPr>
          </a:p>
        </p:txBody>
      </p:sp>
      <p:sp>
        <p:nvSpPr>
          <p:cNvPr id="15" name="Rectangle 44"/>
          <p:cNvSpPr>
            <a:spLocks noChangeArrowheads="1"/>
          </p:cNvSpPr>
          <p:nvPr/>
        </p:nvSpPr>
        <p:spPr bwMode="auto">
          <a:xfrm>
            <a:off x="8604448" y="256370"/>
            <a:ext cx="439739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063" tIns="43037" rIns="86063" bIns="43037" anchor="ctr"/>
          <a:lstStyle>
            <a:lvl1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12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384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56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28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AA9C722-1820-45D0-AC71-2757E8557316}" type="slidenum">
              <a:rPr lang="ru-RU" altLang="ru-RU" sz="16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Arial Unicode MS" panose="020B0604020202020204" pitchFamily="34" charset="-128"/>
              </a:rPr>
              <a:pPr algn="ctr">
                <a:defRPr/>
              </a:pPr>
              <a:t>‹#›</a:t>
            </a:fld>
            <a:endParaRPr lang="ru-RU" alt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  <a:sym typeface="Arial Unicode MS" panose="020B0604020202020204" pitchFamily="34" charset="-128"/>
            </a:endParaRPr>
          </a:p>
        </p:txBody>
      </p:sp>
      <p:pic>
        <p:nvPicPr>
          <p:cNvPr id="16" name="Picture 3" descr="C:\Documents and Settings\Администратор\Рабочий стол\геральдика 1 та\большая эмблема 1 та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1527"/>
            <a:ext cx="43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358" r:id="rId1"/>
    <p:sldLayoutId id="2147487364" r:id="rId2"/>
    <p:sldLayoutId id="2147487368" r:id="rId3"/>
    <p:sldLayoutId id="2147487381" r:id="rId4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41140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6pPr>
      <a:lvl7pPr marL="822814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7pPr>
      <a:lvl8pPr marL="1234221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8pPr>
      <a:lvl9pPr marL="164562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07175" indent="-307175" algn="l" rtl="0" eaLnBrk="0" fontAlgn="base" hangingPunct="0">
        <a:spcBef>
          <a:spcPct val="20000"/>
        </a:spcBef>
        <a:spcAft>
          <a:spcPct val="0"/>
        </a:spcAft>
        <a:buChar char="•"/>
        <a:defRPr sz="288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marL="667210" indent="-255740" algn="l" rtl="0" eaLnBrk="0" fontAlgn="base" hangingPunct="0">
        <a:spcBef>
          <a:spcPct val="20000"/>
        </a:spcBef>
        <a:spcAft>
          <a:spcPct val="0"/>
        </a:spcAft>
        <a:buChar char="–"/>
        <a:defRPr sz="252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marL="1027246" indent="-204307" algn="l" rtl="0" eaLnBrk="0" fontAlgn="base" hangingPunct="0">
        <a:spcBef>
          <a:spcPct val="20000"/>
        </a:spcBef>
        <a:spcAft>
          <a:spcPct val="0"/>
        </a:spcAft>
        <a:buChar char="•"/>
        <a:defRPr sz="216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marL="1438716" indent="-204307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marL="1850186" indent="-204307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2262738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674144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3085551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496959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0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81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22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62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035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44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79848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25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662" t="-2955"/>
          <a:stretch/>
        </p:blipFill>
        <p:spPr>
          <a:xfrm>
            <a:off x="35496" y="-20538"/>
            <a:ext cx="9108504" cy="51303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986701"/>
            <a:ext cx="8712968" cy="31700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Основы безопасности жизнедеятельности.</a:t>
            </a:r>
          </a:p>
          <a:p>
            <a:pPr algn="ctr">
              <a:defRPr/>
            </a:pPr>
            <a:r>
              <a:rPr lang="ru-RU" sz="4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Тема: Первая помощь при травмах головы.</a:t>
            </a:r>
          </a:p>
          <a:p>
            <a:pPr algn="ctr">
              <a:defRPr/>
            </a:pPr>
            <a:endParaRPr lang="ru-RU" sz="4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головы.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519999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73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головы.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519999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4957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головы.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519999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9827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головы.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7620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головы.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843558"/>
            <a:ext cx="5519999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3428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головы.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519999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8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головы.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519999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8048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головы.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519999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309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головы.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519999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484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головы.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519999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829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головы.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519999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4874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головы.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519999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9861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anchor="ctr"/>
      <a:lstStyle>
        <a:defPPr algn="ctr">
          <a:defRPr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dash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872815</TotalTime>
  <Words>108</Words>
  <Application>Microsoft Office PowerPoint</Application>
  <PresentationFormat>Экран (16:9)</PresentationFormat>
  <Paragraphs>14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Arial Unicode MS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3 ГОУ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Стасян автор ёпты бл</dc:creator>
  <cp:lastModifiedBy>Дмитрий Николаевич Зеленов</cp:lastModifiedBy>
  <cp:revision>30904</cp:revision>
  <cp:lastPrinted>2018-04-05T06:51:02Z</cp:lastPrinted>
  <dcterms:created xsi:type="dcterms:W3CDTF">2009-12-16T09:45:48Z</dcterms:created>
  <dcterms:modified xsi:type="dcterms:W3CDTF">2022-09-19T08:15:28Z</dcterms:modified>
</cp:coreProperties>
</file>