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3"/>
  </p:notesMasterIdLst>
  <p:handoutMasterIdLst>
    <p:handoutMasterId r:id="rId14"/>
  </p:handoutMasterIdLst>
  <p:sldIdLst>
    <p:sldId id="1850" r:id="rId2"/>
    <p:sldId id="2098" r:id="rId3"/>
    <p:sldId id="2099" r:id="rId4"/>
    <p:sldId id="2100" r:id="rId5"/>
    <p:sldId id="2101" r:id="rId6"/>
    <p:sldId id="2102" r:id="rId7"/>
    <p:sldId id="2103" r:id="rId8"/>
    <p:sldId id="2104" r:id="rId9"/>
    <p:sldId id="2105" r:id="rId10"/>
    <p:sldId id="2106" r:id="rId11"/>
    <p:sldId id="2107" r:id="rId12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90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24.10.2022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24.10.2022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170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Первая помощь при синдроме длительного сдавливания.</a:t>
            </a: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52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28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05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133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46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78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31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синдроме длительного сдавливания.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574" y="857009"/>
            <a:ext cx="7551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16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873145</TotalTime>
  <Words>103</Words>
  <Application>Microsoft Office PowerPoint</Application>
  <PresentationFormat>Экран (16:9)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30910</cp:revision>
  <cp:lastPrinted>2018-04-05T06:51:02Z</cp:lastPrinted>
  <dcterms:created xsi:type="dcterms:W3CDTF">2009-12-16T09:45:48Z</dcterms:created>
  <dcterms:modified xsi:type="dcterms:W3CDTF">2022-10-24T10:02:30Z</dcterms:modified>
</cp:coreProperties>
</file>