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0" r:id="rId5"/>
    <p:sldId id="259" r:id="rId6"/>
    <p:sldId id="258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113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04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378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60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633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93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57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69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94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70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57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EA74D-BA18-4547-8200-C8BB7FCAFEF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AB320-7BAF-46DC-BF2C-FBA322A42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47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технологии </a:t>
            </a:r>
            <a:br>
              <a:rPr lang="ru-RU" dirty="0" smtClean="0"/>
            </a:br>
            <a:r>
              <a:rPr lang="ru-RU" dirty="0" smtClean="0"/>
              <a:t>3 класс </a:t>
            </a:r>
            <a:br>
              <a:rPr lang="ru-RU" dirty="0" smtClean="0"/>
            </a:br>
            <a:r>
              <a:rPr lang="ru-RU" dirty="0" smtClean="0"/>
              <a:t>Хохломская роспись</a:t>
            </a:r>
            <a:br>
              <a:rPr lang="ru-RU" dirty="0" smtClean="0"/>
            </a:br>
            <a:r>
              <a:rPr lang="ru-RU" dirty="0" smtClean="0"/>
              <a:t>пластилин </a:t>
            </a:r>
            <a:br>
              <a:rPr lang="ru-RU" dirty="0" smtClean="0"/>
            </a:br>
            <a:r>
              <a:rPr lang="ru-RU" dirty="0" smtClean="0"/>
              <a:t>«Петушок»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9246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acher\Downloads\DmHMUviEA_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65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eacher\Downloads\aqzAbUdP7X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116632"/>
            <a:ext cx="8988491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52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eacher\Downloads\OBSyNVD_m7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09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eacher\Downloads\LXgUB5DTO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5396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56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acher\Downloads\G7O2PXUGE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880986" cy="666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67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eacher\Downloads\OkLI5oBK2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7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eacher\Downloads\Cuo1rpa1mh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75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к уроку технологии  3 класс  Хохломская роспись пластилин  «Петушок»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Victory</cp:lastModifiedBy>
  <cp:revision>3</cp:revision>
  <dcterms:created xsi:type="dcterms:W3CDTF">2023-05-11T03:45:38Z</dcterms:created>
  <dcterms:modified xsi:type="dcterms:W3CDTF">2024-01-30T14:17:23Z</dcterms:modified>
</cp:coreProperties>
</file>