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5" r:id="rId3"/>
    <p:sldId id="261" r:id="rId4"/>
    <p:sldId id="260" r:id="rId5"/>
    <p:sldId id="259" r:id="rId6"/>
    <p:sldId id="266" r:id="rId7"/>
    <p:sldId id="267" r:id="rId8"/>
    <p:sldId id="268" r:id="rId9"/>
    <p:sldId id="258" r:id="rId10"/>
    <p:sldId id="257" r:id="rId11"/>
    <p:sldId id="262" r:id="rId12"/>
    <p:sldId id="256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изобразительного искусства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поэтапное рисование </a:t>
            </a:r>
            <a:br>
              <a:rPr lang="ru-RU" dirty="0" smtClean="0"/>
            </a:br>
            <a:r>
              <a:rPr lang="ru-RU" dirty="0" smtClean="0"/>
              <a:t>«Северный олень»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752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уроки 2 класс 2022\12-01-2023_02-38-09\IMG_20230107_171604_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74136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27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уроки 2 класс 2022\12-01-2023_02-38-09\IMG_20230107_171607_5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27384"/>
            <a:ext cx="6984776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76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уроки 2 класс 2022\12-01-2023_02-38-09\IMG_20230107_171544_2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5584"/>
            <a:ext cx="6908998" cy="690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17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уроки 2 класс 2022\12-01-2023_02-38-09\IMG_20230107_171617_6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957392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69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уроки 2 класс 2022\12-01-2023_02-38-09\IMG_20230107_171617_6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957392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98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уроки 2 класс 2022\12-01-2023_02-38-09\IMG_20230107_171548_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957392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75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уроки 2 класс 2022\12-01-2023_02-38-09\IMG_20230107_171552_3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885384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06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уроки 2 класс 2022\12-01-2023_02-38-09\IMG_20230107_171556_27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1115616" y="0"/>
            <a:ext cx="6912768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1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уроки 2 класс 2022\12-01-2023_02-38-09\IMG_20230107_171556_27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708" b="51112"/>
          <a:stretch/>
        </p:blipFill>
        <p:spPr bwMode="auto">
          <a:xfrm>
            <a:off x="893799" y="34992"/>
            <a:ext cx="7107201" cy="670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уроки 2 класс 2022\12-01-2023_02-38-09\IMG_20230107_171556_27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4228"/>
          <a:stretch/>
        </p:blipFill>
        <p:spPr bwMode="auto">
          <a:xfrm>
            <a:off x="1115616" y="-193952"/>
            <a:ext cx="6480720" cy="707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84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уроки 2 класс 2022\12-01-2023_02-38-09\IMG_20230107_171556_27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16" t="50000"/>
          <a:stretch/>
        </p:blipFill>
        <p:spPr bwMode="auto">
          <a:xfrm>
            <a:off x="1475656" y="-58820"/>
            <a:ext cx="6525344" cy="694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4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уроки 2 класс 2022\12-01-2023_02-38-09\IMG_20230107_171600_3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-99392"/>
            <a:ext cx="7056784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2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к уроку изобразительного искусства 3 класс поэтапное рисование  «Северный олень»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Victory</cp:lastModifiedBy>
  <cp:revision>4</cp:revision>
  <dcterms:created xsi:type="dcterms:W3CDTF">2023-01-12T01:20:33Z</dcterms:created>
  <dcterms:modified xsi:type="dcterms:W3CDTF">2024-01-30T14:15:10Z</dcterms:modified>
</cp:coreProperties>
</file>