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61" r:id="rId6"/>
    <p:sldId id="257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FB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4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2A0C8-AB20-4E5B-B5A3-8CA2A52F6239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5B61-0FEB-4A2A-A447-24B2AC305B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561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2A0C8-AB20-4E5B-B5A3-8CA2A52F6239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5B61-0FEB-4A2A-A447-24B2AC305B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801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2A0C8-AB20-4E5B-B5A3-8CA2A52F6239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5B61-0FEB-4A2A-A447-24B2AC305B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809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2A0C8-AB20-4E5B-B5A3-8CA2A52F6239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5B61-0FEB-4A2A-A447-24B2AC305B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306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2A0C8-AB20-4E5B-B5A3-8CA2A52F6239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5B61-0FEB-4A2A-A447-24B2AC305B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082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2A0C8-AB20-4E5B-B5A3-8CA2A52F6239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5B61-0FEB-4A2A-A447-24B2AC305B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833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2A0C8-AB20-4E5B-B5A3-8CA2A52F6239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5B61-0FEB-4A2A-A447-24B2AC305B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416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2A0C8-AB20-4E5B-B5A3-8CA2A52F6239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5B61-0FEB-4A2A-A447-24B2AC305B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935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2A0C8-AB20-4E5B-B5A3-8CA2A52F6239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5B61-0FEB-4A2A-A447-24B2AC305B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595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2A0C8-AB20-4E5B-B5A3-8CA2A52F6239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5B61-0FEB-4A2A-A447-24B2AC305B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015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2A0C8-AB20-4E5B-B5A3-8CA2A52F6239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5B61-0FEB-4A2A-A447-24B2AC305B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532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2A0C8-AB20-4E5B-B5A3-8CA2A52F6239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85B61-0FEB-4A2A-A447-24B2AC305B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523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9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405392"/>
            <a:ext cx="9144000" cy="1346517"/>
          </a:xfrm>
        </p:spPr>
        <p:txBody>
          <a:bodyPr>
            <a:noAutofit/>
          </a:bodyPr>
          <a:lstStyle/>
          <a:p>
            <a:pPr lvl="0">
              <a:spcBef>
                <a:spcPts val="1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«Класс Насекомые. Общая характеристика класса. Внешнее строение.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Значение насекомых в природе и жизни человека.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RU" sz="24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711381"/>
            <a:ext cx="9144000" cy="682580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Открытый урок биологии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7 класс</a:t>
            </a:r>
            <a:endParaRPr lang="ru-RU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7325360" y="5001623"/>
            <a:ext cx="46664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выполнила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биологии МБОУ «Ленинская ООШ»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Вострикова Т.М.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207" y="2751909"/>
            <a:ext cx="3952875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293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100" y="766833"/>
            <a:ext cx="9682484" cy="1191998"/>
          </a:xfrm>
        </p:spPr>
        <p:txBody>
          <a:bodyPr/>
          <a:lstStyle/>
          <a:p>
            <a:pPr algn="l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Выявление особенностей строения насекомых, их специфических свойств. Определение их роли в природной среде и жизни человека.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62741" y="2324553"/>
            <a:ext cx="10363201" cy="324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Задачи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</a:rPr>
              <a:t>: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</a:rPr>
              <a:t>Дать общую характеристику класса Насекомые. Разнообразие класса.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</a:rPr>
              <a:t>Познакомить учащихся с внешним строением насекомого на примере комнатной мухи (посредством выполнения лабораторной работы).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</a:rPr>
              <a:t>Выявить характерные признаки внешнего строения насекомых путем составления таблицы и сравнения данных.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</a:rPr>
              <a:t>Сравнить особенности строения представителей некоторых отрядов, для выявления общих признаков класса Насекомых.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</a:rPr>
              <a:t>Определить роль насекомых в природе и жизни человека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73029" y="4504706"/>
            <a:ext cx="2824206" cy="212146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200816">
            <a:off x="245718" y="-14064"/>
            <a:ext cx="1361958" cy="16762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670992">
            <a:off x="289146" y="5185333"/>
            <a:ext cx="2407901" cy="16052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35627" y="219661"/>
            <a:ext cx="1558830" cy="129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230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6628" y="609601"/>
            <a:ext cx="9144000" cy="1538514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нтомология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(от греч.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en-US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ntoma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насекомое, 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logos –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учение) – наука,  изучающая насекомых.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Helvetica Neue"/>
              </a:rPr>
              <a:t/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Helvetica Neue"/>
              </a:rPr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45071" y="1530691"/>
            <a:ext cx="9144000" cy="165576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Энтомолог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ученый, занимающийся изучением насекомых.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6672" y="2540122"/>
            <a:ext cx="103841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Апиология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 лат.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apis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пчела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 др.-греч.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λόγος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логос) — 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изучающая медоносных 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пчёл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Колеоптероло́гия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раздел энтомологии, изучающий 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жуков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Мирмеколо́гия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это раздел энтомологии, посвященный научному изучению 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муравьёв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Лепидоптерология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раздел энтомологии, изучающий представителей отряда Чешуекрылые насекомые (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бабочки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>
              <a:lnSpc>
                <a:spcPct val="150000"/>
              </a:lnSpc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Одонатология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стрекозоведение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 это научная дисциплина энтомологии, которая занимается исследованием стрекоз. Люди, посвященные ей в науку или в качестве исследователей-любителей, называются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одонатологами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просто исследователями стрекоз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999299">
            <a:off x="9893892" y="665732"/>
            <a:ext cx="1996585" cy="14823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4286" y="5602515"/>
            <a:ext cx="2262139" cy="1032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312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4589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Разнообразие 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насекомых</a:t>
            </a:r>
            <a:b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более 1 млн. видов</a:t>
            </a:r>
            <a:endParaRPr lang="ru-RU" sz="2800" b="1" u="sng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486" y="30308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509" y="3963153"/>
            <a:ext cx="344171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Бабочка </a:t>
            </a:r>
            <a:r>
              <a:rPr lang="ru-RU" dirty="0">
                <a:solidFill>
                  <a:srgbClr val="002060"/>
                </a:solidFill>
              </a:rPr>
              <a:t>П</a:t>
            </a:r>
            <a:r>
              <a:rPr lang="ru-RU" dirty="0" smtClean="0">
                <a:solidFill>
                  <a:srgbClr val="002060"/>
                </a:solidFill>
              </a:rPr>
              <a:t>авлиний глаз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Стрекоза Красотка блестящая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Медоносная пчела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Сарана Перелетная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Майский жук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Рыжий лесной муравей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Блоха 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Божья </a:t>
            </a:r>
            <a:r>
              <a:rPr lang="ru-RU" dirty="0" smtClean="0">
                <a:solidFill>
                  <a:srgbClr val="002060"/>
                </a:solidFill>
              </a:rPr>
              <a:t>коровка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Комар 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Комнатная муха</a:t>
            </a:r>
            <a:endParaRPr lang="ru-RU" dirty="0" smtClean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9457735" y="14263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93281" y="27457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10401" y="62639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0471" y="33461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8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094967" y="63739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7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flipH="1">
            <a:off x="4620653" y="4781032"/>
            <a:ext cx="375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6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66121" y="29810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2">
            <a:clrChange>
              <a:clrFrom>
                <a:srgbClr val="FDFFFF"/>
              </a:clrFrom>
              <a:clrTo>
                <a:srgbClr val="FD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54652" y="5468302"/>
            <a:ext cx="1530229" cy="1274174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83914" y="81561"/>
            <a:ext cx="943232" cy="9174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968" y="2627515"/>
            <a:ext cx="1934183" cy="149704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258"/>
          <a:stretch/>
        </p:blipFill>
        <p:spPr>
          <a:xfrm>
            <a:off x="2922889" y="3715465"/>
            <a:ext cx="3797868" cy="167121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4145" y="-36286"/>
            <a:ext cx="2684951" cy="2643644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64812" y="856471"/>
            <a:ext cx="3448213" cy="2982238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</a:blip>
          <a:srcRect l="10948" t="7013" r="13423" b="6320"/>
          <a:stretch/>
        </p:blipFill>
        <p:spPr>
          <a:xfrm>
            <a:off x="9032592" y="28180"/>
            <a:ext cx="2931886" cy="2641601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28138" y="4388914"/>
            <a:ext cx="4250584" cy="2320110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0">
            <a:clrChange>
              <a:clrFrom>
                <a:srgbClr val="F5FEFE"/>
              </a:clrFrom>
              <a:clrTo>
                <a:srgbClr val="F5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83778" y="2517074"/>
            <a:ext cx="3406582" cy="2263958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11270" r="17302"/>
          <a:stretch/>
        </p:blipFill>
        <p:spPr>
          <a:xfrm>
            <a:off x="9457735" y="4575646"/>
            <a:ext cx="2584566" cy="2231342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37903" y="959230"/>
            <a:ext cx="3769811" cy="2316863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7359558" y="205918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9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98555" y="2087821"/>
            <a:ext cx="2921256" cy="2017437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7886472" y="344290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10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122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Внешнее строение насекомого</a:t>
            </a:r>
            <a:b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(на примере комнатной мухи)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3264" y="1690688"/>
            <a:ext cx="6765471" cy="4510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162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9702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Внешнее строение насекомых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742" t="21277" r="6439" b="34416"/>
          <a:stretch/>
        </p:blipFill>
        <p:spPr>
          <a:xfrm>
            <a:off x="209005" y="862150"/>
            <a:ext cx="6753499" cy="24953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9257" t="17429" r="6228" b="7371"/>
          <a:stretch/>
        </p:blipFill>
        <p:spPr>
          <a:xfrm>
            <a:off x="6962504" y="3298031"/>
            <a:ext cx="5068388" cy="33823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5447" t="14196" r="3616" b="19553"/>
          <a:stretch/>
        </p:blipFill>
        <p:spPr>
          <a:xfrm>
            <a:off x="653143" y="3652089"/>
            <a:ext cx="5251270" cy="2869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962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761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62744"/>
            <a:ext cx="10515600" cy="5210627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  <a:tabLst>
                <a:tab pos="70485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Назовите номера правильных утверждений. 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  <a:tabLst>
                <a:tab pos="70485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К классу Насекомые относятся все членистоногие, имеющие три пары ног.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  <a:tabLst>
                <a:tab pos="70485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2. У всех насекомых тело состоит из головы, груди и брюшка. 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  <a:tabLst>
                <a:tab pos="70485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Ноги у насекомых находятся на груди и брюшке. 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  <a:tabLst>
                <a:tab pos="70485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Насекомые живут не только на суше, но и в воде, и в почве. 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  <a:tabLst>
                <a:tab pos="70485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Насекомые едят все, что содержит органические вещества. Некоторые из них приспособились питаться даже шерстью, древесиной и пчелиным воском. 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  <a:tabLst>
                <a:tab pos="70485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Наряду со сложными глазами у многих хорошо летающих насекомых имеются и простые глаза. 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  <a:tabLst>
                <a:tab pos="70485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Усики насекомых - органы обоняния. 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  <a:tabLst>
                <a:tab pos="70485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У водных насекомых развито жаберное дыхание. 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3681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3371" y="218225"/>
            <a:ext cx="9724571" cy="663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3307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1566</TotalTime>
  <Words>288</Words>
  <Application>Microsoft Office PowerPoint</Application>
  <PresentationFormat>Широкоэкранный</PresentationFormat>
  <Paragraphs>52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Helvetica Neue</vt:lpstr>
      <vt:lpstr>Times New Roman</vt:lpstr>
      <vt:lpstr>YS Text</vt:lpstr>
      <vt:lpstr>Тема Office</vt:lpstr>
      <vt:lpstr>Тема: «Класс Насекомые. Общая характеристика класса. Внешнее строение. Значение насекомых в природе и жизни человека.» </vt:lpstr>
      <vt:lpstr>Презентация PowerPoint</vt:lpstr>
      <vt:lpstr>  Энтомология (от греч. еntoma – насекомое, logos – учение) – наука,  изучающая насекомых. </vt:lpstr>
      <vt:lpstr>Разнообразие  насекомых более 1 млн. видов</vt:lpstr>
      <vt:lpstr>Внешнее строение насекомого  (на примере комнатной мухи)</vt:lpstr>
      <vt:lpstr>Внешнее строение насекомых</vt:lpstr>
      <vt:lpstr>Закрепление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Тамара</dc:creator>
  <cp:lastModifiedBy>Тамара</cp:lastModifiedBy>
  <cp:revision>21</cp:revision>
  <dcterms:created xsi:type="dcterms:W3CDTF">2023-02-26T01:09:36Z</dcterms:created>
  <dcterms:modified xsi:type="dcterms:W3CDTF">2023-03-01T23:33:42Z</dcterms:modified>
</cp:coreProperties>
</file>