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532F4-F484-4772-8AAC-69BA9CD69FC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DBFB-57E6-49A1-BD14-53D6A2A48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02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DBFB-57E6-49A1-BD14-53D6A2A481F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62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речи. Прямая речь.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Урок русского языка. 4 класс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err="1" smtClean="0"/>
              <a:t>Айгузина</a:t>
            </a:r>
            <a:r>
              <a:rPr lang="ru-RU" dirty="0" smtClean="0"/>
              <a:t> Лидия </a:t>
            </a:r>
            <a:r>
              <a:rPr lang="ru-RU" dirty="0" err="1" smtClean="0"/>
              <a:t>Саметовна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46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8064895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883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08720"/>
            <a:ext cx="8239935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163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872736" cy="455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16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23938"/>
            <a:ext cx="8353425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168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88640"/>
            <a:ext cx="902017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13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202" y="32257"/>
            <a:ext cx="917505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99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332656"/>
            <a:ext cx="927735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639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0"/>
            <a:ext cx="9020175" cy="587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78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260648"/>
            <a:ext cx="915352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861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26770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9423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0" y="476672"/>
            <a:ext cx="914400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9033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</Words>
  <Application>Microsoft Office PowerPoint</Application>
  <PresentationFormat>Экран (4:3)</PresentationFormat>
  <Paragraphs>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Виды речи. Прямая речь. Урок русского языка. 4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</cp:revision>
  <dcterms:created xsi:type="dcterms:W3CDTF">2023-11-06T13:48:09Z</dcterms:created>
  <dcterms:modified xsi:type="dcterms:W3CDTF">2024-01-30T14:37:11Z</dcterms:modified>
</cp:coreProperties>
</file>