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9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80" r:id="rId23"/>
    <p:sldId id="281" r:id="rId24"/>
    <p:sldId id="282" r:id="rId25"/>
    <p:sldId id="283" r:id="rId26"/>
    <p:sldId id="277" r:id="rId27"/>
    <p:sldId id="284" r:id="rId28"/>
    <p:sldId id="285" r:id="rId29"/>
    <p:sldId id="286" r:id="rId30"/>
    <p:sldId id="287" r:id="rId31"/>
    <p:sldId id="278" r:id="rId32"/>
    <p:sldId id="279" r:id="rId33"/>
    <p:sldId id="275" r:id="rId34"/>
    <p:sldId id="288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440C1-2CE1-49A6-8F3E-4128EDE5A633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8DCB4-6AFE-49BA-8189-2247F2236BB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52"/>
            <a:ext cx="9144000" cy="68610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Крым – наша Родина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5572140"/>
            <a:ext cx="5072098" cy="7143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Баданина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Ирина Андреевна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osenniy-Etchki-Dag.jpg"/>
          <p:cNvPicPr>
            <a:picLocks noChangeAspect="1"/>
          </p:cNvPicPr>
          <p:nvPr/>
        </p:nvPicPr>
        <p:blipFill>
          <a:blip r:embed="rId3"/>
          <a:srcRect b="5086"/>
          <a:stretch>
            <a:fillRect/>
          </a:stretch>
        </p:blipFill>
        <p:spPr bwMode="auto">
          <a:xfrm>
            <a:off x="108898" y="1428736"/>
            <a:ext cx="600687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4474298_photo5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428736"/>
            <a:ext cx="2727402" cy="408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Курорты Крыма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1000108"/>
            <a:ext cx="8229600" cy="242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smtClean="0"/>
              <a:t> </a:t>
            </a: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Содержимое 3" descr="kerc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086600" y="990600"/>
            <a:ext cx="1752600" cy="2471738"/>
          </a:xfrm>
          <a:prstGeom prst="rect">
            <a:avLst/>
          </a:prstGeom>
        </p:spPr>
      </p:pic>
      <p:pic>
        <p:nvPicPr>
          <p:cNvPr id="9" name="Рисунок 8" descr="peschano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3886200"/>
            <a:ext cx="19812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sudak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1295400"/>
            <a:ext cx="1930400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simeiz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386263"/>
            <a:ext cx="16002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98909741_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5600" y="4495800"/>
            <a:ext cx="32766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jalta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19400" y="1295400"/>
            <a:ext cx="3529013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428736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Севастополь – город герой. Во время Великой Отечественной войны город прославился героической обороной, которая продолжалась 250 дней.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Памятник затопленным кораблям</a:t>
            </a:r>
          </a:p>
        </p:txBody>
      </p:sp>
      <p:pic>
        <p:nvPicPr>
          <p:cNvPr id="7170" name="Picture 2" descr="C:\Users\Серёга\Desktop\КРЫМ\7_СЕВАС ЗАТОПЛ КОРАБЛ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736"/>
            <a:ext cx="4078395" cy="4714908"/>
          </a:xfrm>
          <a:prstGeom prst="rect">
            <a:avLst/>
          </a:prstGeom>
          <a:noFill/>
        </p:spPr>
      </p:pic>
      <p:pic>
        <p:nvPicPr>
          <p:cNvPr id="7171" name="Picture 3" descr="C:\Users\Серёга\Desktop\КРЫМ\7_СЕВАС ЗАТОПЛ КОРАБ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428736"/>
            <a:ext cx="3156196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8194" name="Picture 2" descr="C:\Users\Серёга\Desktop\КРЫМ\8_Ялта.jpg"/>
          <p:cNvPicPr>
            <a:picLocks noChangeAspect="1" noChangeArrowheads="1"/>
          </p:cNvPicPr>
          <p:nvPr/>
        </p:nvPicPr>
        <p:blipFill>
          <a:blip r:embed="rId3"/>
          <a:srcRect b="12439"/>
          <a:stretch>
            <a:fillRect/>
          </a:stretch>
        </p:blipFill>
        <p:spPr bwMode="auto">
          <a:xfrm>
            <a:off x="0" y="928670"/>
            <a:ext cx="9144000" cy="49199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9218" name="Picture 2" descr="C:\Users\Серёга\Desktop\КРЫМ\8_ЯЛТА 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9144000" cy="48074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6072206"/>
            <a:ext cx="8229600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10242" name="Picture 2" descr="C:\Users\Серёга\Desktop\КРЫМ\8_Ялта пол с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714356"/>
            <a:ext cx="6215106" cy="5495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11266" name="Picture 2" descr="C:\Users\Серёга\Desktop\КРЫМ\8_Ялта пол с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714356"/>
            <a:ext cx="7277120" cy="5457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12290" name="Picture 2" descr="C:\Users\Серёга\Desktop\КРЫМ\8_Ялта пол ска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85794"/>
            <a:ext cx="8050656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13314" name="Picture 2" descr="C:\Users\Серёга\Desktop\КРЫМ\8_ЯЛТА Пол.jpg"/>
          <p:cNvPicPr>
            <a:picLocks noChangeAspect="1" noChangeArrowheads="1"/>
          </p:cNvPicPr>
          <p:nvPr/>
        </p:nvPicPr>
        <p:blipFill>
          <a:blip r:embed="rId3"/>
          <a:srcRect b="9340"/>
          <a:stretch>
            <a:fillRect/>
          </a:stretch>
        </p:blipFill>
        <p:spPr bwMode="auto">
          <a:xfrm>
            <a:off x="472450" y="857232"/>
            <a:ext cx="824768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Ялта.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857892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Поляна сказок</a:t>
            </a:r>
          </a:p>
        </p:txBody>
      </p:sp>
      <p:pic>
        <p:nvPicPr>
          <p:cNvPr id="14338" name="Picture 2" descr="C:\Users\Серёга\Desktop\КРЫМ\8_Ялта поля с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785794"/>
            <a:ext cx="7222752" cy="5371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85720" y="1000108"/>
            <a:ext cx="8501122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Аврориной скале, нависая над морем, стоит необыкновенно красивый замок,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ставший символом Крыма – Ласточкино гнездо. Он действительно как гнездо ласточки, отважно завис на самом краю скалы.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Достопримечательности Крыма</a:t>
            </a:r>
            <a:endParaRPr lang="ru-RU" dirty="0"/>
          </a:p>
        </p:txBody>
      </p:sp>
      <p:pic>
        <p:nvPicPr>
          <p:cNvPr id="15362" name="Picture 2" descr="C:\Users\Серёга\Desktop\КРЫМ\10_ЛАСТо ГНЕЗД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05454"/>
            <a:ext cx="3163210" cy="4752546"/>
          </a:xfrm>
          <a:prstGeom prst="rect">
            <a:avLst/>
          </a:prstGeom>
          <a:noFill/>
        </p:spPr>
      </p:pic>
      <p:pic>
        <p:nvPicPr>
          <p:cNvPr id="15363" name="Picture 3" descr="C:\Users\Серёга\Desktop\КРЫМ\10_ЛАСТ ГНЕЗ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143116"/>
            <a:ext cx="3468420" cy="4714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Географический портрет Крыма</a:t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928670"/>
            <a:ext cx="792961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Крымский полуостров занимает сравнительно небольшую территорию - по площади он в 20 раз меньше Пиренейского и Балканского полуостровов, в 15 раз - Камчатки и Малой Азии. По своим очертаниям он напоминает – летящую птицу. Крым омывается водами Черного и Азовского морей и мог бы быть островом, но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Перекопский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перешеек соединяет его с большой землей.</a:t>
            </a:r>
            <a:endParaRPr lang="ru-RU" sz="2000" b="1" i="1" dirty="0" smtClean="0"/>
          </a:p>
          <a:p>
            <a:endParaRPr lang="ru-RU" dirty="0"/>
          </a:p>
        </p:txBody>
      </p:sp>
      <p:pic>
        <p:nvPicPr>
          <p:cNvPr id="6" name="Рисунок 5" descr="krimkart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3200400"/>
            <a:ext cx="57912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НИКИТСКИЙ БОТАНИЧЕСКИЙ САД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Серёга\Desktop\КРЫМ\9_ботан са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928670"/>
            <a:ext cx="7620053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НИКИТСКИЙ БОТАНИЧЕСКИЙ САД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Серёга\Desktop\КРЫМ\9_ботанич са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928670"/>
            <a:ext cx="8167718" cy="54213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НИКИТСКИЙ БОТАНИЧЕСКИЙ САД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Серёга\Desktop\КРЫМ\9_бот са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8020072" cy="5372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НИКИТСКИЙ БОТАНИЧЕСКИЙ САД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Серёга\Desktop\КРЫМ\9_ботаничес са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8643966" cy="5774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НИКИТСКИЙ БОТАНИЧЕСКИЙ САД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Серёга\Desktop\КРЫМ\9_бот сад-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85794"/>
            <a:ext cx="7858179" cy="5893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Башня ветров. Севастополь.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Предназначение этой башни – вентиляция огромного количества книг 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орской библиотеки.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Серёга\Desktop\КРЫМ\11_башня ветров в севастопол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19195"/>
            <a:ext cx="4229104" cy="5638805"/>
          </a:xfrm>
          <a:prstGeom prst="rect">
            <a:avLst/>
          </a:prstGeom>
          <a:noFill/>
        </p:spPr>
      </p:pic>
      <p:pic>
        <p:nvPicPr>
          <p:cNvPr id="21507" name="Picture 3" descr="C:\Users\Серёга\Desktop\КРЫМ\11_башня ветров в севастоп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857627"/>
            <a:ext cx="3786214" cy="2839661"/>
          </a:xfrm>
          <a:prstGeom prst="rect">
            <a:avLst/>
          </a:prstGeom>
          <a:noFill/>
        </p:spPr>
      </p:pic>
      <p:pic>
        <p:nvPicPr>
          <p:cNvPr id="21508" name="Picture 4" descr="C:\Users\Серёга\Desktop\КРЫМ\11_башня ветров в севастопол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285860"/>
            <a:ext cx="3813529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Музей шоколада.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Серёга\Desktop\КРЫМ\12_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00108"/>
            <a:ext cx="4078131" cy="5465250"/>
          </a:xfrm>
          <a:prstGeom prst="rect">
            <a:avLst/>
          </a:prstGeom>
          <a:noFill/>
        </p:spPr>
      </p:pic>
      <p:pic>
        <p:nvPicPr>
          <p:cNvPr id="22531" name="Picture 3" descr="C:\Users\Серёга\Desktop\КРЫМ\12_шок.jpg"/>
          <p:cNvPicPr>
            <a:picLocks noChangeAspect="1" noChangeArrowheads="1"/>
          </p:cNvPicPr>
          <p:nvPr/>
        </p:nvPicPr>
        <p:blipFill>
          <a:blip r:embed="rId4"/>
          <a:srcRect l="5597" r="4850" b="6249"/>
          <a:stretch>
            <a:fillRect/>
          </a:stretch>
        </p:blipFill>
        <p:spPr bwMode="auto">
          <a:xfrm>
            <a:off x="5000628" y="1000108"/>
            <a:ext cx="3500462" cy="5469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Музей шоколада.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Серёга\Desktop\КРЫМ\12_ш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00108"/>
            <a:ext cx="7999568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Музей шоколада.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Серёга\Desktop\КРЫМ\12_--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285860"/>
            <a:ext cx="5848603" cy="4617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Музей шоколада.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Серёга\Desktop\КРЫМ\12_шоколад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857232"/>
            <a:ext cx="7611152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Крыма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219200"/>
            <a:ext cx="8229600" cy="2138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 апреля 1783 года Екатерина II издала манифест о принятии «полуострова Крымского», а также Кубанской стороны в состав России. На территорию Крыма вошли русские войска Суворова, вблизи развалин древнего Херсонеса заложен был город Севастополь.</a:t>
            </a:r>
          </a:p>
        </p:txBody>
      </p:sp>
      <p:pic>
        <p:nvPicPr>
          <p:cNvPr id="6" name="Рисунок 5" descr="800px-Crimea_193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786058"/>
            <a:ext cx="6811155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Дом «вверх дном». Его крыша упирается в землю, а фундамент поднят вверх. В доме всего две комнаты. Люстра прибита к полу. А диван со стульями к потолку.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Серёга\Desktop\КРЫМ\13_до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5" y="1285860"/>
            <a:ext cx="7749207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Дом «вверх дном»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C:\Users\Серёга\Desktop\КРЫМ\13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00108"/>
            <a:ext cx="8239156" cy="536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2428868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Туманный колокол. 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Он был отлит из пушек, захваченных у врагов во время русско-турецкой войны. Колокол предупреждал мореплавателей о приближении берега и об опасности в плохую погоду. Сейчас он является памятником. Многие называют его колоколом – желаний. Стоит позвонить в него, загадав при этом желания, они обязательно сбудутся.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C:\Users\Серёга\Desktop\КРЫМ\14-колоко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500306"/>
            <a:ext cx="5953125" cy="435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Население Крыма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1000108"/>
            <a:ext cx="8229600" cy="242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smtClean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Согласно переписи 2001 года, население Крыма составляет 2,031 млн. человек, из которых в четырех наиболее крупных городах автономии – Севастополе (365,8 тыс. чел.), Симферополе (364 тыс. чел.), Керчи (157,2 тыс. чел.) и Евпатории (122 тыс. чел.) – проживает 41 %. </a:t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Доля городского населения Крыма составляет 63 %, живущих в сельских населенных пунктах – 37 % (согласно предыдущей переписи 1989 г, это соотношение было 70 % к 30 %).</a:t>
            </a: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fd5e2342d1165f117d112f147a565cd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876"/>
            <a:ext cx="4111614" cy="3106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иевстар-зеленая-акци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500438"/>
            <a:ext cx="4714876" cy="31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Интересные факты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1000108"/>
            <a:ext cx="8229600" cy="242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smtClean="0"/>
              <a:t> </a:t>
            </a: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9558" y="1152508"/>
            <a:ext cx="8229600" cy="2776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algn="just"/>
            <a:r>
              <a:rPr lang="ru-RU" sz="2400" b="1" i="1" dirty="0" smtClean="0"/>
              <a:t>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Протяжённость самого длинного троллейбусного маршрута в мире составляет 86 километров, а проходит он в Крыму между Симферополем и Ялтой.</a:t>
            </a:r>
          </a:p>
          <a:p>
            <a:pPr algn="just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    2. Еще интересным животным Крыма можно считать южнорусского тарантула. Его укус может вызвать анафилактический шок, да и к тому же сам укус весьма болезненный, несмотря на то, что размеры паучка всего лишь 3,5 см.</a:t>
            </a:r>
          </a:p>
          <a:p>
            <a:pPr algn="just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    3. Самое неглубокое море в мире – Азовское море. Оно омывает берега Крыма. Максимальная глубина Азовского моря — 15 метров</a:t>
            </a:r>
            <a:endParaRPr kumimoji="0" lang="ru-RU" sz="29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 descr="24475511_photo9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930228"/>
            <a:ext cx="4391658" cy="292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rimea_Dim_0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968113"/>
            <a:ext cx="3857652" cy="288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Полуостров  сегодня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1000108"/>
            <a:ext cx="8229600" cy="242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smtClean="0"/>
              <a:t> </a:t>
            </a: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9558" y="1152508"/>
            <a:ext cx="8229600" cy="5348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результате референдума произошедшего16 марта 2014г. большинство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крымчан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проголосовало за вхождение в состав России. В настоящее время Республика Крым является субъектом РФ входящим в состав Крымского федерального округа. 18 марта 2014г. был заключен договор о принятии в состав РФ независимой суверенной Республики Крым, провозглашенной в пределах административных границ автономной Республики Крым и Севастополя (получил статус города федерального значения). 21 марта 2014г. Путин В. В. подписал федеральный  конституционный закон о вхождении Республики Крым и города Севастополя в состав РФ  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7158" y="1000108"/>
            <a:ext cx="8229600" cy="2428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lang="ru-RU" sz="2400" b="1" i="1" dirty="0" smtClean="0"/>
              <a:t> </a:t>
            </a: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3" y="1785926"/>
            <a:ext cx="85725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</a:t>
            </a:r>
          </a:p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ВНИМАНИЕ!!!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Природа Крыма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071546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Природа Крыма очень красива и уникальна. Здесь есть: бескрайние степи, холмы, горы (гора Кошка – по форме напоминает лежащую кошку, Медведь-гора – напоминает медведя).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Серёга\Desktop\КРЫМ\1_Гора_Koshka.jpg"/>
          <p:cNvPicPr>
            <a:picLocks noChangeAspect="1" noChangeArrowheads="1"/>
          </p:cNvPicPr>
          <p:nvPr/>
        </p:nvPicPr>
        <p:blipFill>
          <a:blip r:embed="rId3"/>
          <a:srcRect b="9164"/>
          <a:stretch>
            <a:fillRect/>
          </a:stretch>
        </p:blipFill>
        <p:spPr bwMode="auto">
          <a:xfrm>
            <a:off x="1071538" y="2143116"/>
            <a:ext cx="6786610" cy="4103374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7158" y="6143644"/>
            <a:ext cx="8229600" cy="560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Гора 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Кошка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857892"/>
            <a:ext cx="8229600" cy="560406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Медведь-гора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ерёга\Desktop\КРЫМ\2_Медведь 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85728"/>
            <a:ext cx="9247657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4305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Вулканы и вулканические скалы (Золотые ворота – прибрежная скала в виде арки на берегу Черного моря)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ерёга\Desktop\КРЫМ\3_Зол вор.jpg"/>
          <p:cNvPicPr>
            <a:picLocks noChangeAspect="1" noChangeArrowheads="1"/>
          </p:cNvPicPr>
          <p:nvPr/>
        </p:nvPicPr>
        <p:blipFill>
          <a:blip r:embed="rId3"/>
          <a:srcRect t="3857" b="33154"/>
          <a:stretch>
            <a:fillRect/>
          </a:stretch>
        </p:blipFill>
        <p:spPr bwMode="auto">
          <a:xfrm>
            <a:off x="1285852" y="1285860"/>
            <a:ext cx="6634688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Пещеры (Красная пещера самая длинная пещера в Крыму)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ерёга\Desktop\КРЫМ\4_красные пещера-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92867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2428868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Водопады (Водопад «Мертвой и живой воды»). Он находится возле Красной пещеры. На природной арке лежит камень, из-под которого в разные стороны бьют два ключа. С одной стороны течет живая вода, а с другой – мертвая. Там, где течет живая вода, камень покрыт мхом и растет трава. Со стороны мертвой воды нет ни одной травинки, камень белый и полностью голый.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Серёга\Desktop\КРЫМ\5_vodop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285992"/>
            <a:ext cx="6128042" cy="4427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Симферополь – столица Крыма.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1472" y="5715016"/>
            <a:ext cx="8229600" cy="1142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Железнодорожный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вокзал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6" name="Picture 2" descr="C:\Users\Серёга\Desktop\КРЫМ\6_жд вокза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857232"/>
            <a:ext cx="6929486" cy="51971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571</Words>
  <Application>Microsoft Office PowerPoint</Application>
  <PresentationFormat>Экран (4:3)</PresentationFormat>
  <Paragraphs>61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Times New Roman</vt:lpstr>
      <vt:lpstr>Wingdings 2</vt:lpstr>
      <vt:lpstr>Тема Office</vt:lpstr>
      <vt:lpstr>Крым – наша Родина </vt:lpstr>
      <vt:lpstr>Географический портрет Крыма </vt:lpstr>
      <vt:lpstr>История Крыма</vt:lpstr>
      <vt:lpstr>Природа Крыма</vt:lpstr>
      <vt:lpstr>Медведь-гора</vt:lpstr>
      <vt:lpstr>Вулканы и вулканические скалы (Золотые ворота – прибрежная скала в виде арки на берегу Черного моря)</vt:lpstr>
      <vt:lpstr>Пещеры (Красная пещера самая длинная пещера в Крыму)</vt:lpstr>
      <vt:lpstr>Водопады (Водопад «Мертвой и живой воды»). Он находится возле Красной пещеры. На природной арке лежит камень, из-под которого в разные стороны бьют два ключа. С одной стороны течет живая вода, а с другой – мертвая. Там, где течет живая вода, камень покрыт мхом и растет трава. Со стороны мертвой воды нет ни одной травинки, камень белый и полностью голый.</vt:lpstr>
      <vt:lpstr>Симферополь – столица Крыма.</vt:lpstr>
      <vt:lpstr>Курорты Крыма</vt:lpstr>
      <vt:lpstr>Севастополь – город герой. Во время Великой Отечественной войны город прославился героической обороной, которая продолжалась 250 дней.</vt:lpstr>
      <vt:lpstr>Ялта.</vt:lpstr>
      <vt:lpstr>Ялта.</vt:lpstr>
      <vt:lpstr>Ялта.</vt:lpstr>
      <vt:lpstr>Ялта.</vt:lpstr>
      <vt:lpstr>Ялта.</vt:lpstr>
      <vt:lpstr>Ялта.</vt:lpstr>
      <vt:lpstr>Ялта.</vt:lpstr>
      <vt:lpstr>Достопримечательности Крыма</vt:lpstr>
      <vt:lpstr>НИКИТСКИЙ БОТАНИЧЕСКИЙ САД</vt:lpstr>
      <vt:lpstr>НИКИТСКИЙ БОТАНИЧЕСКИЙ САД</vt:lpstr>
      <vt:lpstr>НИКИТСКИЙ БОТАНИЧЕСКИЙ САД</vt:lpstr>
      <vt:lpstr>НИКИТСКИЙ БОТАНИЧЕСКИЙ САД</vt:lpstr>
      <vt:lpstr>НИКИТСКИЙ БОТАНИЧЕСКИЙ САД</vt:lpstr>
      <vt:lpstr>Башня ветров. Севастополь. Предназначение этой башни – вентиляция огромного количества книг  Морской библиотеки.</vt:lpstr>
      <vt:lpstr>Музей шоколада. </vt:lpstr>
      <vt:lpstr>Музей шоколада. </vt:lpstr>
      <vt:lpstr>Музей шоколада. </vt:lpstr>
      <vt:lpstr>Музей шоколада. </vt:lpstr>
      <vt:lpstr>Дом «вверх дном». Его крыша упирается в землю, а фундамент поднят вверх. В доме всего две комнаты. Люстра прибита к полу. А диван со стульями к потолку.</vt:lpstr>
      <vt:lpstr>Дом «вверх дном»</vt:lpstr>
      <vt:lpstr>Туманный колокол.  Он был отлит из пушек, захваченных у врагов во время русско-турецкой войны. Колокол предупреждал мореплавателей о приближении берега и об опасности в плохую погоду. Сейчас он является памятником. Многие называют его колоколом – желаний. Стоит позвонить в него, загадав при этом желания, они обязательно сбудутся.</vt:lpstr>
      <vt:lpstr>Население Крыма</vt:lpstr>
      <vt:lpstr>Интересные факты</vt:lpstr>
      <vt:lpstr>Полуостров  сегодня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Крым – наша Родина </dc:title>
  <dc:creator>Серёга</dc:creator>
  <cp:lastModifiedBy>irina</cp:lastModifiedBy>
  <cp:revision>11</cp:revision>
  <dcterms:created xsi:type="dcterms:W3CDTF">2014-11-02T14:48:40Z</dcterms:created>
  <dcterms:modified xsi:type="dcterms:W3CDTF">2024-01-30T14:49:20Z</dcterms:modified>
</cp:coreProperties>
</file>