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3" r:id="rId2"/>
    <p:sldId id="257" r:id="rId3"/>
    <p:sldId id="270" r:id="rId4"/>
    <p:sldId id="278" r:id="rId5"/>
    <p:sldId id="272" r:id="rId6"/>
    <p:sldId id="271" r:id="rId7"/>
    <p:sldId id="261" r:id="rId8"/>
    <p:sldId id="275" r:id="rId9"/>
    <p:sldId id="276" r:id="rId10"/>
    <p:sldId id="27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0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Свойства предметов и фигур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50" t="6595" r="52344" b="10577"/>
          <a:stretch/>
        </p:blipFill>
        <p:spPr bwMode="auto">
          <a:xfrm>
            <a:off x="395536" y="980728"/>
            <a:ext cx="7704856" cy="53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7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583"/>
            <a:ext cx="6665168" cy="652934"/>
          </a:xfrm>
        </p:spPr>
        <p:txBody>
          <a:bodyPr/>
          <a:lstStyle/>
          <a:p>
            <a:pPr algn="ctr"/>
            <a:r>
              <a:rPr lang="ru-RU" dirty="0" smtClean="0"/>
              <a:t>Закрепление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0" t="20000" r="18661" b="17143"/>
          <a:stretch/>
        </p:blipFill>
        <p:spPr bwMode="auto">
          <a:xfrm>
            <a:off x="179512" y="620688"/>
            <a:ext cx="799288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27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787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i="1" dirty="0" smtClean="0">
                <a:latin typeface="Century" panose="02040604050505020304" pitchFamily="18" charset="0"/>
              </a:rPr>
              <a:t>Отгадайте загадки.</a:t>
            </a:r>
            <a:endParaRPr lang="ru-RU" i="1" dirty="0">
              <a:latin typeface="Century" panose="020406040505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5174" y="1130761"/>
            <a:ext cx="3518794" cy="324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tx1"/>
                </a:solidFill>
              </a:rPr>
              <a:t>Прикатилось </a:t>
            </a:r>
            <a:r>
              <a:rPr lang="ru-RU" b="1" i="1" dirty="0">
                <a:solidFill>
                  <a:schemeClr val="tx1"/>
                </a:solidFill>
              </a:rPr>
              <a:t>колесо,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Ведь похожее оно,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Как наглядная натура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Лишь на круглую фигуру.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Догадался, милый друг?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Ну, конечно, это …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056" y="1144013"/>
            <a:ext cx="3240360" cy="324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На </a:t>
            </a:r>
            <a:r>
              <a:rPr lang="ru-RU" b="1" i="1" dirty="0">
                <a:solidFill>
                  <a:schemeClr val="tx1"/>
                </a:solidFill>
              </a:rPr>
              <a:t>фигуру посмотри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И в альбоме начерти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Три угла. Три стороны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Меж собой соедини.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Получился не угольник,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А красивый… </a:t>
            </a:r>
          </a:p>
        </p:txBody>
      </p:sp>
      <p:sp>
        <p:nvSpPr>
          <p:cNvPr id="3" name="AutoShape 2" descr="Наклейка маленькая 31 &quot;Желтый круг&quot; – купить в Алматы по цене 255 тенге –  интернет-магазин Леруа Мерлен Казахста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4" descr="Наклейка маленькая 31 &quot;Желтый круг&quot; – купить в Алматы по цене 255 тенге –  интернет-магазин Леруа Мерлен Казахста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0" name="Picture 6" descr="Наклейка маленькая 31 &quot;Желтый круг&quot; – купить в Алматы по цене 255 тенге –  интернет-магазин Леруа Мерлен Казахста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70251"/>
            <a:ext cx="1943399" cy="192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Треугольник. Божественный, любовный, Бермудский, магический и не только...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84373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40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467600" cy="1143000"/>
          </a:xfrm>
        </p:spPr>
        <p:txBody>
          <a:bodyPr/>
          <a:lstStyle/>
          <a:p>
            <a:pPr algn="ctr"/>
            <a:r>
              <a:rPr lang="ru-RU" i="1" dirty="0">
                <a:latin typeface="Century" panose="02040604050505020304" pitchFamily="18" charset="0"/>
              </a:rPr>
              <a:t>Отгадайте загадки.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60498" y="980728"/>
            <a:ext cx="2483310" cy="362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Я фигура – хоть куда,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Очень ровная всегда,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Все углы во мне равны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И четыре стороны.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Кубик – мой любимый брат,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Потому что я…. </a:t>
            </a:r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3275856" y="980728"/>
            <a:ext cx="2347224" cy="362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Растянули </a:t>
            </a:r>
            <a:r>
              <a:rPr lang="ru-RU" b="1" dirty="0">
                <a:solidFill>
                  <a:schemeClr val="tx1"/>
                </a:solidFill>
              </a:rPr>
              <a:t>мы квадрат</a:t>
            </a:r>
          </a:p>
          <a:p>
            <a:r>
              <a:rPr lang="ru-RU" b="1" dirty="0">
                <a:solidFill>
                  <a:schemeClr val="tx1"/>
                </a:solidFill>
              </a:rPr>
              <a:t>И представили на взгляд,</a:t>
            </a:r>
          </a:p>
          <a:p>
            <a:r>
              <a:rPr lang="ru-RU" b="1" dirty="0">
                <a:solidFill>
                  <a:schemeClr val="tx1"/>
                </a:solidFill>
              </a:rPr>
              <a:t>На кого он стал похожим</a:t>
            </a:r>
          </a:p>
          <a:p>
            <a:r>
              <a:rPr lang="ru-RU" b="1" dirty="0">
                <a:solidFill>
                  <a:schemeClr val="tx1"/>
                </a:solidFill>
              </a:rPr>
              <a:t>Или с чем-то очень схожим?</a:t>
            </a:r>
          </a:p>
          <a:p>
            <a:r>
              <a:rPr lang="ru-RU" b="1" dirty="0">
                <a:solidFill>
                  <a:schemeClr val="tx1"/>
                </a:solidFill>
              </a:rPr>
              <a:t>Не кирпич, не треугольник -</a:t>
            </a:r>
          </a:p>
          <a:p>
            <a:r>
              <a:rPr lang="ru-RU" b="1" dirty="0">
                <a:solidFill>
                  <a:schemeClr val="tx1"/>
                </a:solidFill>
              </a:rPr>
              <a:t>Стал квадрат</a:t>
            </a:r>
            <a:r>
              <a:rPr lang="ru-RU" b="1" dirty="0" smtClean="0">
                <a:solidFill>
                  <a:schemeClr val="tx1"/>
                </a:solidFill>
              </a:rPr>
              <a:t>…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09727"/>
            <a:ext cx="2594223" cy="2131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Бордовый прямоугольник - фото и картинки abrakadabra.fu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333" y="4869160"/>
            <a:ext cx="2448272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ъект 3"/>
          <p:cNvSpPr txBox="1">
            <a:spLocks/>
          </p:cNvSpPr>
          <p:nvPr/>
        </p:nvSpPr>
        <p:spPr>
          <a:xfrm>
            <a:off x="6084168" y="980728"/>
            <a:ext cx="2347224" cy="362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chemeClr val="tx1"/>
                </a:solidFill>
              </a:rPr>
              <a:t>Если круг у нас упал,    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Или вдруг его кто сжал,  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По бокам слегка примял,  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То получится </a:t>
            </a:r>
            <a:r>
              <a:rPr lang="ru-RU" sz="1800" b="1" dirty="0" smtClean="0">
                <a:solidFill>
                  <a:schemeClr val="tx1"/>
                </a:solidFill>
              </a:rPr>
              <a:t>…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Геометрические фигуры - online presentation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8" t="7815" r="10222" b="29096"/>
          <a:stretch/>
        </p:blipFill>
        <p:spPr bwMode="auto">
          <a:xfrm>
            <a:off x="6084168" y="4808574"/>
            <a:ext cx="2670280" cy="17339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882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ASUS\Desktop\6b4fc984-ddfd-4ae5-8378-d0a35b4b3fe1.jpg"/>
          <p:cNvPicPr>
            <a:picLocks noGrp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" r="1811"/>
          <a:stretch/>
        </p:blipFill>
        <p:spPr bwMode="auto">
          <a:xfrm>
            <a:off x="179512" y="116632"/>
            <a:ext cx="7992888" cy="63571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285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6953200" cy="652934"/>
          </a:xfrm>
        </p:spPr>
        <p:txBody>
          <a:bodyPr/>
          <a:lstStyle/>
          <a:p>
            <a:pPr algn="ctr"/>
            <a:r>
              <a:rPr lang="ru-RU" dirty="0" smtClean="0"/>
              <a:t>Пространственные фигуры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Просмотр видео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92696"/>
            <a:ext cx="7848871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29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6953200" cy="652934"/>
          </a:xfrm>
        </p:spPr>
        <p:txBody>
          <a:bodyPr/>
          <a:lstStyle/>
          <a:p>
            <a:pPr algn="ctr"/>
            <a:r>
              <a:rPr lang="ru-RU" dirty="0" smtClean="0"/>
              <a:t>Работа по учебнику</a:t>
            </a:r>
            <a:endParaRPr lang="ru-RU" dirty="0"/>
          </a:p>
        </p:txBody>
      </p:sp>
      <p:pic>
        <p:nvPicPr>
          <p:cNvPr id="4" name="Объект 3" descr="C:\Users\ASUS\Desktop\038f57d5-dec0-4cb7-94a1-241f3a2efb5d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75656" y="-603448"/>
            <a:ext cx="6048672" cy="8640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39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65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169224" cy="724942"/>
          </a:xfrm>
        </p:spPr>
        <p:txBody>
          <a:bodyPr/>
          <a:lstStyle/>
          <a:p>
            <a:pPr algn="ctr"/>
            <a:r>
              <a:rPr lang="ru-RU" dirty="0"/>
              <a:t>Игра «Чудесный мешочек»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7848872" cy="590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858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449144" cy="5089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Письменная работа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51520" y="620688"/>
            <a:ext cx="784887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620688"/>
            <a:ext cx="7848872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56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674</TotalTime>
  <Words>138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Свойства предметов и фигур</vt:lpstr>
      <vt:lpstr>Отгадайте загадки.</vt:lpstr>
      <vt:lpstr>Отгадайте загадки.</vt:lpstr>
      <vt:lpstr>Презентация PowerPoint</vt:lpstr>
      <vt:lpstr>Пространственные фигуры</vt:lpstr>
      <vt:lpstr>Работа по учебнику</vt:lpstr>
      <vt:lpstr>Презентация PowerPoint</vt:lpstr>
      <vt:lpstr>Игра «Чудесный мешочек» </vt:lpstr>
      <vt:lpstr>Письменная работа</vt:lpstr>
      <vt:lpstr>Закрепление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TechnoMind</dc:creator>
  <cp:lastModifiedBy>ASUS</cp:lastModifiedBy>
  <cp:revision>29</cp:revision>
  <dcterms:created xsi:type="dcterms:W3CDTF">2023-10-11T14:59:23Z</dcterms:created>
  <dcterms:modified xsi:type="dcterms:W3CDTF">2023-10-17T03:46:47Z</dcterms:modified>
</cp:coreProperties>
</file>