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4"/>
  </p:notesMasterIdLst>
  <p:sldIdLst>
    <p:sldId id="256" r:id="rId2"/>
    <p:sldId id="257" r:id="rId3"/>
    <p:sldId id="258" r:id="rId4"/>
    <p:sldId id="274" r:id="rId5"/>
    <p:sldId id="275" r:id="rId6"/>
    <p:sldId id="260" r:id="rId7"/>
    <p:sldId id="259" r:id="rId8"/>
    <p:sldId id="264" r:id="rId9"/>
    <p:sldId id="272" r:id="rId10"/>
    <p:sldId id="279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F4E8F4-AF37-42AE-A81A-006561B1CB09}" type="doc">
      <dgm:prSet loTypeId="urn:microsoft.com/office/officeart/2005/8/layout/list1" loCatId="list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9548D7C5-3054-4F94-9F5E-C21F2E211F31}">
      <dgm:prSet custT="1"/>
      <dgm:spPr/>
      <dgm:t>
        <a:bodyPr/>
        <a:lstStyle/>
        <a:p>
          <a:r>
            <a:rPr lang="ru-RU" sz="2800" dirty="0">
              <a:latin typeface="Book Antiqua" pitchFamily="18" charset="0"/>
            </a:rPr>
            <a:t>«Проект – это возможность делать что-то интересное самостоятельно или в группе, проявить себя, попробовать свои силы, приложить свои знания, принести пользу и показать публично достигнутый результат»</a:t>
          </a:r>
        </a:p>
      </dgm:t>
    </dgm:pt>
    <dgm:pt modelId="{0AB30173-5224-42A7-9ADF-14FEB586315A}" type="parTrans" cxnId="{E85D3F86-E04D-4A83-BE7E-8B62B1322C32}">
      <dgm:prSet/>
      <dgm:spPr/>
      <dgm:t>
        <a:bodyPr/>
        <a:lstStyle/>
        <a:p>
          <a:endParaRPr lang="ru-RU" sz="2400">
            <a:latin typeface="Book Antiqua" pitchFamily="18" charset="0"/>
          </a:endParaRPr>
        </a:p>
      </dgm:t>
    </dgm:pt>
    <dgm:pt modelId="{F24AFD66-4F45-4D7B-B359-31489F437076}" type="sibTrans" cxnId="{E85D3F86-E04D-4A83-BE7E-8B62B1322C32}">
      <dgm:prSet/>
      <dgm:spPr/>
      <dgm:t>
        <a:bodyPr/>
        <a:lstStyle/>
        <a:p>
          <a:endParaRPr lang="ru-RU" sz="2400">
            <a:latin typeface="Book Antiqua" pitchFamily="18" charset="0"/>
          </a:endParaRPr>
        </a:p>
      </dgm:t>
    </dgm:pt>
    <dgm:pt modelId="{291278ED-4309-4506-A0D1-9B77F745493C}" type="pres">
      <dgm:prSet presAssocID="{15F4E8F4-AF37-42AE-A81A-006561B1CB09}" presName="linear" presStyleCnt="0">
        <dgm:presLayoutVars>
          <dgm:dir/>
          <dgm:animLvl val="lvl"/>
          <dgm:resizeHandles val="exact"/>
        </dgm:presLayoutVars>
      </dgm:prSet>
      <dgm:spPr/>
    </dgm:pt>
    <dgm:pt modelId="{C1DDC86B-20B6-46AB-8D89-38A1679D6763}" type="pres">
      <dgm:prSet presAssocID="{9548D7C5-3054-4F94-9F5E-C21F2E211F31}" presName="parentLin" presStyleCnt="0"/>
      <dgm:spPr/>
    </dgm:pt>
    <dgm:pt modelId="{6417BCA3-2BC3-4C9E-8AED-9905BA31BBFD}" type="pres">
      <dgm:prSet presAssocID="{9548D7C5-3054-4F94-9F5E-C21F2E211F31}" presName="parentLeftMargin" presStyleLbl="node1" presStyleIdx="0" presStyleCnt="1"/>
      <dgm:spPr/>
    </dgm:pt>
    <dgm:pt modelId="{87E4330A-58A9-4B70-8A37-529EEA1DCEDD}" type="pres">
      <dgm:prSet presAssocID="{9548D7C5-3054-4F94-9F5E-C21F2E211F31}" presName="parentText" presStyleLbl="node1" presStyleIdx="0" presStyleCnt="1" custScaleX="157296" custScaleY="325239" custLinFactNeighborX="21047" custLinFactNeighborY="-386">
        <dgm:presLayoutVars>
          <dgm:chMax val="0"/>
          <dgm:bulletEnabled val="1"/>
        </dgm:presLayoutVars>
      </dgm:prSet>
      <dgm:spPr/>
    </dgm:pt>
    <dgm:pt modelId="{269DCAA0-934D-4208-8FF7-14EAC9D49089}" type="pres">
      <dgm:prSet presAssocID="{9548D7C5-3054-4F94-9F5E-C21F2E211F31}" presName="negativeSpace" presStyleCnt="0"/>
      <dgm:spPr/>
    </dgm:pt>
    <dgm:pt modelId="{804AA368-3CE0-4B68-AF8A-B59D3E1E87FF}" type="pres">
      <dgm:prSet presAssocID="{9548D7C5-3054-4F94-9F5E-C21F2E211F31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9BB9D078-F28E-4A9C-AC62-56AED2E6F166}" type="presOf" srcId="{9548D7C5-3054-4F94-9F5E-C21F2E211F31}" destId="{6417BCA3-2BC3-4C9E-8AED-9905BA31BBFD}" srcOrd="0" destOrd="0" presId="urn:microsoft.com/office/officeart/2005/8/layout/list1"/>
    <dgm:cxn modelId="{E85D3F86-E04D-4A83-BE7E-8B62B1322C32}" srcId="{15F4E8F4-AF37-42AE-A81A-006561B1CB09}" destId="{9548D7C5-3054-4F94-9F5E-C21F2E211F31}" srcOrd="0" destOrd="0" parTransId="{0AB30173-5224-42A7-9ADF-14FEB586315A}" sibTransId="{F24AFD66-4F45-4D7B-B359-31489F437076}"/>
    <dgm:cxn modelId="{BE3DE7B6-4EAE-49F8-9208-29471E60D95A}" type="presOf" srcId="{9548D7C5-3054-4F94-9F5E-C21F2E211F31}" destId="{87E4330A-58A9-4B70-8A37-529EEA1DCEDD}" srcOrd="1" destOrd="0" presId="urn:microsoft.com/office/officeart/2005/8/layout/list1"/>
    <dgm:cxn modelId="{339640C5-2CFC-4A0F-BCD5-E9FA10356A3F}" type="presOf" srcId="{15F4E8F4-AF37-42AE-A81A-006561B1CB09}" destId="{291278ED-4309-4506-A0D1-9B77F745493C}" srcOrd="0" destOrd="0" presId="urn:microsoft.com/office/officeart/2005/8/layout/list1"/>
    <dgm:cxn modelId="{EEAAFDF6-21B7-442D-AC62-D28187DC6EEB}" type="presParOf" srcId="{291278ED-4309-4506-A0D1-9B77F745493C}" destId="{C1DDC86B-20B6-46AB-8D89-38A1679D6763}" srcOrd="0" destOrd="0" presId="urn:microsoft.com/office/officeart/2005/8/layout/list1"/>
    <dgm:cxn modelId="{512D7D0D-DEB6-4C7D-82B3-2BEA15FCEBEC}" type="presParOf" srcId="{C1DDC86B-20B6-46AB-8D89-38A1679D6763}" destId="{6417BCA3-2BC3-4C9E-8AED-9905BA31BBFD}" srcOrd="0" destOrd="0" presId="urn:microsoft.com/office/officeart/2005/8/layout/list1"/>
    <dgm:cxn modelId="{28E67D3F-E638-4262-8173-B679AABD516E}" type="presParOf" srcId="{C1DDC86B-20B6-46AB-8D89-38A1679D6763}" destId="{87E4330A-58A9-4B70-8A37-529EEA1DCEDD}" srcOrd="1" destOrd="0" presId="urn:microsoft.com/office/officeart/2005/8/layout/list1"/>
    <dgm:cxn modelId="{8B38B123-DBA5-46AD-BB86-9C7B5E6021A4}" type="presParOf" srcId="{291278ED-4309-4506-A0D1-9B77F745493C}" destId="{269DCAA0-934D-4208-8FF7-14EAC9D49089}" srcOrd="1" destOrd="0" presId="urn:microsoft.com/office/officeart/2005/8/layout/list1"/>
    <dgm:cxn modelId="{82ABDA9B-CD37-4107-9E42-C375BE4D1837}" type="presParOf" srcId="{291278ED-4309-4506-A0D1-9B77F745493C}" destId="{804AA368-3CE0-4B68-AF8A-B59D3E1E87F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90D23B-2453-486D-AE6C-FB5302D403BE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F34CFB4-1E75-4B23-B064-1A0387C463BA}" type="pres">
      <dgm:prSet presAssocID="{6890D23B-2453-486D-AE6C-FB5302D403BE}" presName="linear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B01702AC-A688-41F4-8120-0CFE67B9D68D}" type="presOf" srcId="{6890D23B-2453-486D-AE6C-FB5302D403BE}" destId="{BF34CFB4-1E75-4B23-B064-1A0387C463BA}" srcOrd="0" destOrd="0" presId="urn:microsoft.com/office/officeart/2005/8/layout/list1"/>
  </dgm:cxnLst>
  <dgm:bg>
    <a:blipFill>
      <a:blip xmlns:r="http://schemas.openxmlformats.org/officeDocument/2006/relationships" r:embed="rId1" cstate="print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5B6F1E-B4B4-4940-9DC6-2ACA074A57AC}" type="doc">
      <dgm:prSet loTypeId="urn:microsoft.com/office/officeart/2005/8/layout/hierarchy3" loCatId="relationship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2E20190-3DEF-4E2A-9758-DD238A1C42F2}">
      <dgm:prSet phldrT="[Текст]" custT="1"/>
      <dgm:spPr/>
      <dgm:t>
        <a:bodyPr/>
        <a:lstStyle/>
        <a:p>
          <a:r>
            <a:rPr lang="ru-RU" sz="2400" b="1" dirty="0">
              <a:latin typeface="Book Antiqua" pitchFamily="18" charset="0"/>
            </a:rPr>
            <a:t>Качественнее и быстрее формируются следующие умения:</a:t>
          </a:r>
        </a:p>
      </dgm:t>
    </dgm:pt>
    <dgm:pt modelId="{870F0397-3DF4-4665-9A55-8109D34126E9}" type="parTrans" cxnId="{1B671367-CAB7-468C-ACBF-9E8197018F6B}">
      <dgm:prSet/>
      <dgm:spPr/>
      <dgm:t>
        <a:bodyPr/>
        <a:lstStyle/>
        <a:p>
          <a:endParaRPr lang="ru-RU"/>
        </a:p>
      </dgm:t>
    </dgm:pt>
    <dgm:pt modelId="{4288F4F3-3CB3-4F1B-BABB-F2C250CB9DE6}" type="sibTrans" cxnId="{1B671367-CAB7-468C-ACBF-9E8197018F6B}">
      <dgm:prSet/>
      <dgm:spPr/>
      <dgm:t>
        <a:bodyPr/>
        <a:lstStyle/>
        <a:p>
          <a:endParaRPr lang="ru-RU"/>
        </a:p>
      </dgm:t>
    </dgm:pt>
    <dgm:pt modelId="{5285DAEF-7D0E-450F-BCE6-EC3EC0292E60}">
      <dgm:prSet phldrT="[Текст]" custT="1"/>
      <dgm:spPr/>
      <dgm:t>
        <a:bodyPr/>
        <a:lstStyle/>
        <a:p>
          <a:r>
            <a:rPr lang="ru-RU" sz="2000" b="1" dirty="0" err="1">
              <a:latin typeface="Book Antiqua" pitchFamily="18" charset="0"/>
            </a:rPr>
            <a:t>проблематизация</a:t>
          </a:r>
          <a:endParaRPr lang="ru-RU" sz="2000" b="1" dirty="0">
            <a:latin typeface="Book Antiqua" pitchFamily="18" charset="0"/>
          </a:endParaRPr>
        </a:p>
      </dgm:t>
    </dgm:pt>
    <dgm:pt modelId="{AA57E5FB-E778-457C-AD40-E91F1E3B0403}" type="parTrans" cxnId="{BF09710D-2D23-49DE-ABF2-EB925BC2D02D}">
      <dgm:prSet/>
      <dgm:spPr/>
      <dgm:t>
        <a:bodyPr/>
        <a:lstStyle/>
        <a:p>
          <a:endParaRPr lang="ru-RU" dirty="0"/>
        </a:p>
      </dgm:t>
    </dgm:pt>
    <dgm:pt modelId="{2D796E8D-F472-454A-B4B3-F42680824BAD}" type="sibTrans" cxnId="{BF09710D-2D23-49DE-ABF2-EB925BC2D02D}">
      <dgm:prSet/>
      <dgm:spPr/>
      <dgm:t>
        <a:bodyPr/>
        <a:lstStyle/>
        <a:p>
          <a:endParaRPr lang="ru-RU"/>
        </a:p>
      </dgm:t>
    </dgm:pt>
    <dgm:pt modelId="{574DDD83-702F-4DFB-AA8A-AEC9BB6C73EB}">
      <dgm:prSet phldrT="[Текст]" custT="1"/>
      <dgm:spPr/>
      <dgm:t>
        <a:bodyPr/>
        <a:lstStyle/>
        <a:p>
          <a:r>
            <a:rPr lang="ru-RU" sz="2000" b="1" dirty="0">
              <a:latin typeface="Book Antiqua" pitchFamily="18" charset="0"/>
            </a:rPr>
            <a:t>рефлексивные умения</a:t>
          </a:r>
        </a:p>
      </dgm:t>
    </dgm:pt>
    <dgm:pt modelId="{FE62A9F6-8F69-4DA0-8599-373A9DD97531}" type="parTrans" cxnId="{3721E8E3-49ED-4A13-8D06-DD50E51AE0B8}">
      <dgm:prSet/>
      <dgm:spPr/>
      <dgm:t>
        <a:bodyPr/>
        <a:lstStyle/>
        <a:p>
          <a:endParaRPr lang="ru-RU" dirty="0"/>
        </a:p>
      </dgm:t>
    </dgm:pt>
    <dgm:pt modelId="{FDF17736-4702-4FD3-81AA-61FCEDDC2082}" type="sibTrans" cxnId="{3721E8E3-49ED-4A13-8D06-DD50E51AE0B8}">
      <dgm:prSet/>
      <dgm:spPr/>
      <dgm:t>
        <a:bodyPr/>
        <a:lstStyle/>
        <a:p>
          <a:endParaRPr lang="ru-RU"/>
        </a:p>
      </dgm:t>
    </dgm:pt>
    <dgm:pt modelId="{ED583AC2-6DA0-4364-BAA2-92129D46F644}">
      <dgm:prSet custT="1"/>
      <dgm:spPr/>
      <dgm:t>
        <a:bodyPr/>
        <a:lstStyle/>
        <a:p>
          <a:r>
            <a:rPr lang="ru-RU" sz="2000" b="1" dirty="0">
              <a:latin typeface="Book Antiqua" panose="02040602050305030304" pitchFamily="18" charset="0"/>
            </a:rPr>
            <a:t>целеполагание</a:t>
          </a:r>
        </a:p>
      </dgm:t>
    </dgm:pt>
    <dgm:pt modelId="{C7AD217A-8A22-451A-9E67-B5B976E70089}" type="parTrans" cxnId="{A88E39E4-8ED0-49C9-AEC6-6CC72019C321}">
      <dgm:prSet/>
      <dgm:spPr/>
      <dgm:t>
        <a:bodyPr/>
        <a:lstStyle/>
        <a:p>
          <a:endParaRPr lang="ru-RU"/>
        </a:p>
      </dgm:t>
    </dgm:pt>
    <dgm:pt modelId="{DC9E9CAA-9740-4CBE-B243-6E3EC8AFE060}" type="sibTrans" cxnId="{A88E39E4-8ED0-49C9-AEC6-6CC72019C321}">
      <dgm:prSet/>
      <dgm:spPr/>
      <dgm:t>
        <a:bodyPr/>
        <a:lstStyle/>
        <a:p>
          <a:endParaRPr lang="ru-RU"/>
        </a:p>
      </dgm:t>
    </dgm:pt>
    <dgm:pt modelId="{837B5A58-6566-4201-BB0D-557DD29D7DC4}">
      <dgm:prSet custT="1"/>
      <dgm:spPr/>
      <dgm:t>
        <a:bodyPr/>
        <a:lstStyle/>
        <a:p>
          <a:r>
            <a:rPr lang="ru-RU" sz="2000" b="1" dirty="0">
              <a:latin typeface="Book Antiqua" panose="02040602050305030304" pitchFamily="18" charset="0"/>
            </a:rPr>
            <a:t>планирование</a:t>
          </a:r>
        </a:p>
      </dgm:t>
    </dgm:pt>
    <dgm:pt modelId="{994F51B1-12D7-46E0-8B7A-580FC39BB604}" type="parTrans" cxnId="{CEAD815F-070B-4DA8-948C-3349CA94A673}">
      <dgm:prSet/>
      <dgm:spPr/>
      <dgm:t>
        <a:bodyPr/>
        <a:lstStyle/>
        <a:p>
          <a:endParaRPr lang="ru-RU"/>
        </a:p>
      </dgm:t>
    </dgm:pt>
    <dgm:pt modelId="{49AECF64-1F21-4C93-9DA6-F585BA33352B}" type="sibTrans" cxnId="{CEAD815F-070B-4DA8-948C-3349CA94A673}">
      <dgm:prSet/>
      <dgm:spPr/>
      <dgm:t>
        <a:bodyPr/>
        <a:lstStyle/>
        <a:p>
          <a:endParaRPr lang="ru-RU"/>
        </a:p>
      </dgm:t>
    </dgm:pt>
    <dgm:pt modelId="{6C0DC32C-EA4C-4D1D-B3EC-B99C868D1E2C}">
      <dgm:prSet custT="1"/>
      <dgm:spPr/>
      <dgm:t>
        <a:bodyPr/>
        <a:lstStyle/>
        <a:p>
          <a:r>
            <a:rPr lang="ru-RU" sz="2000" b="1" dirty="0">
              <a:latin typeface="Book Antiqua" panose="02040602050305030304" pitchFamily="18" charset="0"/>
            </a:rPr>
            <a:t>поисковые (исследовательские) умения</a:t>
          </a:r>
        </a:p>
      </dgm:t>
    </dgm:pt>
    <dgm:pt modelId="{76C79D52-89F9-4701-A3FC-53F6AFA60EAF}" type="parTrans" cxnId="{7ADA9383-4589-4169-B16C-EF6E5B983CA9}">
      <dgm:prSet/>
      <dgm:spPr/>
      <dgm:t>
        <a:bodyPr/>
        <a:lstStyle/>
        <a:p>
          <a:endParaRPr lang="ru-RU"/>
        </a:p>
      </dgm:t>
    </dgm:pt>
    <dgm:pt modelId="{69205024-CE02-4839-B35D-A68A9EC29812}" type="sibTrans" cxnId="{7ADA9383-4589-4169-B16C-EF6E5B983CA9}">
      <dgm:prSet/>
      <dgm:spPr/>
      <dgm:t>
        <a:bodyPr/>
        <a:lstStyle/>
        <a:p>
          <a:endParaRPr lang="ru-RU"/>
        </a:p>
      </dgm:t>
    </dgm:pt>
    <dgm:pt modelId="{D8407589-A08F-4B24-BDA6-851605A32CC5}">
      <dgm:prSet custT="1"/>
      <dgm:spPr/>
      <dgm:t>
        <a:bodyPr/>
        <a:lstStyle/>
        <a:p>
          <a:r>
            <a:rPr lang="ru-RU" sz="2000" b="1" dirty="0">
              <a:latin typeface="Book Antiqua" panose="02040602050305030304" pitchFamily="18" charset="0"/>
            </a:rPr>
            <a:t>коммуникативные умения</a:t>
          </a:r>
        </a:p>
      </dgm:t>
    </dgm:pt>
    <dgm:pt modelId="{DB3028D6-D284-4EC7-8CA3-D5A9A03EC692}" type="parTrans" cxnId="{96FB14EF-2E40-489D-862B-5F0DC41FF4EE}">
      <dgm:prSet/>
      <dgm:spPr/>
      <dgm:t>
        <a:bodyPr/>
        <a:lstStyle/>
        <a:p>
          <a:endParaRPr lang="ru-RU"/>
        </a:p>
      </dgm:t>
    </dgm:pt>
    <dgm:pt modelId="{82170DF1-0AFB-4F16-A35D-E5049A3B0ED0}" type="sibTrans" cxnId="{96FB14EF-2E40-489D-862B-5F0DC41FF4EE}">
      <dgm:prSet/>
      <dgm:spPr/>
      <dgm:t>
        <a:bodyPr/>
        <a:lstStyle/>
        <a:p>
          <a:endParaRPr lang="ru-RU"/>
        </a:p>
      </dgm:t>
    </dgm:pt>
    <dgm:pt modelId="{DD14718C-B916-43CF-9ACB-D218DDED6E1C}">
      <dgm:prSet custT="1"/>
      <dgm:spPr/>
      <dgm:t>
        <a:bodyPr/>
        <a:lstStyle/>
        <a:p>
          <a:r>
            <a:rPr lang="ru-RU" sz="2000" b="1" dirty="0">
              <a:latin typeface="Book Antiqua" panose="02040602050305030304" pitchFamily="18" charset="0"/>
            </a:rPr>
            <a:t>презентационные умения</a:t>
          </a:r>
        </a:p>
      </dgm:t>
    </dgm:pt>
    <dgm:pt modelId="{D32590A7-FA1F-4F6D-8E07-406DF35AEC5D}" type="parTrans" cxnId="{FFC7E318-A591-4CAB-BC9F-E779DDD79FB0}">
      <dgm:prSet/>
      <dgm:spPr/>
      <dgm:t>
        <a:bodyPr/>
        <a:lstStyle/>
        <a:p>
          <a:endParaRPr lang="ru-RU"/>
        </a:p>
      </dgm:t>
    </dgm:pt>
    <dgm:pt modelId="{5FC7D3C4-39DD-4DE6-B745-95CF146E5533}" type="sibTrans" cxnId="{FFC7E318-A591-4CAB-BC9F-E779DDD79FB0}">
      <dgm:prSet/>
      <dgm:spPr/>
      <dgm:t>
        <a:bodyPr/>
        <a:lstStyle/>
        <a:p>
          <a:endParaRPr lang="ru-RU"/>
        </a:p>
      </dgm:t>
    </dgm:pt>
    <dgm:pt modelId="{C5F4F250-A485-4525-A9BB-412885D695C7}" type="pres">
      <dgm:prSet presAssocID="{285B6F1E-B4B4-4940-9DC6-2ACA074A57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9618AF0-E024-4BC5-A6AC-931361B56BD8}" type="pres">
      <dgm:prSet presAssocID="{B2E20190-3DEF-4E2A-9758-DD238A1C42F2}" presName="root" presStyleCnt="0"/>
      <dgm:spPr/>
    </dgm:pt>
    <dgm:pt modelId="{8458053E-03F3-47E4-B91D-911634AAA7BE}" type="pres">
      <dgm:prSet presAssocID="{B2E20190-3DEF-4E2A-9758-DD238A1C42F2}" presName="rootComposite" presStyleCnt="0"/>
      <dgm:spPr/>
    </dgm:pt>
    <dgm:pt modelId="{1D879DDD-9666-4723-9797-03AC3C3449B6}" type="pres">
      <dgm:prSet presAssocID="{B2E20190-3DEF-4E2A-9758-DD238A1C42F2}" presName="rootText" presStyleLbl="node1" presStyleIdx="0" presStyleCnt="1" custScaleX="295065" custScaleY="95147" custLinFactNeighborX="-8161" custLinFactNeighborY="12231"/>
      <dgm:spPr/>
    </dgm:pt>
    <dgm:pt modelId="{DA91AC1A-2982-4D39-9DB1-7DA3CB6AA6E1}" type="pres">
      <dgm:prSet presAssocID="{B2E20190-3DEF-4E2A-9758-DD238A1C42F2}" presName="rootConnector" presStyleLbl="node1" presStyleIdx="0" presStyleCnt="1"/>
      <dgm:spPr/>
    </dgm:pt>
    <dgm:pt modelId="{34808A6A-FB37-4B97-8BCE-E2CAEEDB93E6}" type="pres">
      <dgm:prSet presAssocID="{B2E20190-3DEF-4E2A-9758-DD238A1C42F2}" presName="childShape" presStyleCnt="0"/>
      <dgm:spPr/>
    </dgm:pt>
    <dgm:pt modelId="{84A04EA5-FB42-4FCB-9494-9C7CAE91E53A}" type="pres">
      <dgm:prSet presAssocID="{AA57E5FB-E778-457C-AD40-E91F1E3B0403}" presName="Name13" presStyleLbl="parChTrans1D2" presStyleIdx="0" presStyleCnt="7"/>
      <dgm:spPr/>
    </dgm:pt>
    <dgm:pt modelId="{372E704C-8AF3-41B3-9CC6-CFCE00301F5F}" type="pres">
      <dgm:prSet presAssocID="{5285DAEF-7D0E-450F-BCE6-EC3EC0292E60}" presName="childText" presStyleLbl="bgAcc1" presStyleIdx="0" presStyleCnt="7" custScaleX="186838" custScaleY="55565" custLinFactNeighborX="-14932" custLinFactNeighborY="15234">
        <dgm:presLayoutVars>
          <dgm:bulletEnabled val="1"/>
        </dgm:presLayoutVars>
      </dgm:prSet>
      <dgm:spPr/>
    </dgm:pt>
    <dgm:pt modelId="{65D0F419-CFDD-4EF8-8D3B-E1A46E264C65}" type="pres">
      <dgm:prSet presAssocID="{C7AD217A-8A22-451A-9E67-B5B976E70089}" presName="Name13" presStyleLbl="parChTrans1D2" presStyleIdx="1" presStyleCnt="7"/>
      <dgm:spPr/>
    </dgm:pt>
    <dgm:pt modelId="{835BEF53-164C-40D8-ADAF-5EB44F959F3C}" type="pres">
      <dgm:prSet presAssocID="{ED583AC2-6DA0-4364-BAA2-92129D46F644}" presName="childText" presStyleLbl="bgAcc1" presStyleIdx="1" presStyleCnt="7" custScaleX="193573" custScaleY="50887" custLinFactNeighborX="2349" custLinFactNeighborY="12648">
        <dgm:presLayoutVars>
          <dgm:bulletEnabled val="1"/>
        </dgm:presLayoutVars>
      </dgm:prSet>
      <dgm:spPr/>
    </dgm:pt>
    <dgm:pt modelId="{0392F312-76A5-49F4-877E-48AA43F7C00A}" type="pres">
      <dgm:prSet presAssocID="{994F51B1-12D7-46E0-8B7A-580FC39BB604}" presName="Name13" presStyleLbl="parChTrans1D2" presStyleIdx="2" presStyleCnt="7"/>
      <dgm:spPr/>
    </dgm:pt>
    <dgm:pt modelId="{26D95ABB-28F3-4A2A-A681-157ED7BA5ADE}" type="pres">
      <dgm:prSet presAssocID="{837B5A58-6566-4201-BB0D-557DD29D7DC4}" presName="childText" presStyleLbl="bgAcc1" presStyleIdx="2" presStyleCnt="7" custScaleX="198788" custScaleY="54727" custLinFactNeighborX="-14932" custLinFactNeighborY="6058">
        <dgm:presLayoutVars>
          <dgm:bulletEnabled val="1"/>
        </dgm:presLayoutVars>
      </dgm:prSet>
      <dgm:spPr/>
    </dgm:pt>
    <dgm:pt modelId="{2C7D188F-CB08-4482-BE66-18664D106CC1}" type="pres">
      <dgm:prSet presAssocID="{76C79D52-89F9-4701-A3FC-53F6AFA60EAF}" presName="Name13" presStyleLbl="parChTrans1D2" presStyleIdx="3" presStyleCnt="7"/>
      <dgm:spPr/>
    </dgm:pt>
    <dgm:pt modelId="{12194FBC-2A5B-49B5-9767-DAAF5AF7C7EB}" type="pres">
      <dgm:prSet presAssocID="{6C0DC32C-EA4C-4D1D-B3EC-B99C868D1E2C}" presName="childText" presStyleLbl="bgAcc1" presStyleIdx="3" presStyleCnt="7" custScaleX="241947" custScaleY="55801" custLinFactNeighborX="-10330" custLinFactNeighborY="-31">
        <dgm:presLayoutVars>
          <dgm:bulletEnabled val="1"/>
        </dgm:presLayoutVars>
      </dgm:prSet>
      <dgm:spPr/>
    </dgm:pt>
    <dgm:pt modelId="{392C2C0E-31E2-41F8-9291-C45540B07CA6}" type="pres">
      <dgm:prSet presAssocID="{DB3028D6-D284-4EC7-8CA3-D5A9A03EC692}" presName="Name13" presStyleLbl="parChTrans1D2" presStyleIdx="4" presStyleCnt="7"/>
      <dgm:spPr/>
    </dgm:pt>
    <dgm:pt modelId="{C8173EB9-C165-42DB-8812-126D5FA40F57}" type="pres">
      <dgm:prSet presAssocID="{D8407589-A08F-4B24-BDA6-851605A32CC5}" presName="childText" presStyleLbl="bgAcc1" presStyleIdx="4" presStyleCnt="7" custScaleX="260346" custScaleY="64638" custLinFactNeighborX="-24137" custLinFactNeighborY="-7195">
        <dgm:presLayoutVars>
          <dgm:bulletEnabled val="1"/>
        </dgm:presLayoutVars>
      </dgm:prSet>
      <dgm:spPr/>
    </dgm:pt>
    <dgm:pt modelId="{312DAB97-5BDF-4B25-A8EA-A84216A2FA63}" type="pres">
      <dgm:prSet presAssocID="{D32590A7-FA1F-4F6D-8E07-406DF35AEC5D}" presName="Name13" presStyleLbl="parChTrans1D2" presStyleIdx="5" presStyleCnt="7"/>
      <dgm:spPr/>
    </dgm:pt>
    <dgm:pt modelId="{DC23371D-C943-4F28-B545-2D373E594176}" type="pres">
      <dgm:prSet presAssocID="{DD14718C-B916-43CF-9ACB-D218DDED6E1C}" presName="childText" presStyleLbl="bgAcc1" presStyleIdx="5" presStyleCnt="7" custScaleX="242639" custScaleY="59972" custLinFactNeighborX="2181" custLinFactNeighborY="-15831">
        <dgm:presLayoutVars>
          <dgm:bulletEnabled val="1"/>
        </dgm:presLayoutVars>
      </dgm:prSet>
      <dgm:spPr/>
    </dgm:pt>
    <dgm:pt modelId="{37F54615-9E5E-4A7A-A70E-A59ED3D03EA1}" type="pres">
      <dgm:prSet presAssocID="{FE62A9F6-8F69-4DA0-8599-373A9DD97531}" presName="Name13" presStyleLbl="parChTrans1D2" presStyleIdx="6" presStyleCnt="7"/>
      <dgm:spPr/>
    </dgm:pt>
    <dgm:pt modelId="{DAE9DD4E-7B16-4D2E-A530-7FB322DE606F}" type="pres">
      <dgm:prSet presAssocID="{574DDD83-702F-4DFB-AA8A-AEC9BB6C73EB}" presName="childText" presStyleLbl="bgAcc1" presStyleIdx="6" presStyleCnt="7" custScaleX="245001" custScaleY="54844" custLinFactNeighborX="-14932" custLinFactNeighborY="-27414">
        <dgm:presLayoutVars>
          <dgm:bulletEnabled val="1"/>
        </dgm:presLayoutVars>
      </dgm:prSet>
      <dgm:spPr/>
    </dgm:pt>
  </dgm:ptLst>
  <dgm:cxnLst>
    <dgm:cxn modelId="{8B1C6B00-7991-4D39-B296-ED1D9DE0B900}" type="presOf" srcId="{D32590A7-FA1F-4F6D-8E07-406DF35AEC5D}" destId="{312DAB97-5BDF-4B25-A8EA-A84216A2FA63}" srcOrd="0" destOrd="0" presId="urn:microsoft.com/office/officeart/2005/8/layout/hierarchy3"/>
    <dgm:cxn modelId="{74FA7801-63E5-418C-A135-F6964373F207}" type="presOf" srcId="{D8407589-A08F-4B24-BDA6-851605A32CC5}" destId="{C8173EB9-C165-42DB-8812-126D5FA40F57}" srcOrd="0" destOrd="0" presId="urn:microsoft.com/office/officeart/2005/8/layout/hierarchy3"/>
    <dgm:cxn modelId="{BF09710D-2D23-49DE-ABF2-EB925BC2D02D}" srcId="{B2E20190-3DEF-4E2A-9758-DD238A1C42F2}" destId="{5285DAEF-7D0E-450F-BCE6-EC3EC0292E60}" srcOrd="0" destOrd="0" parTransId="{AA57E5FB-E778-457C-AD40-E91F1E3B0403}" sibTransId="{2D796E8D-F472-454A-B4B3-F42680824BAD}"/>
    <dgm:cxn modelId="{1303CE15-58B6-4EA2-A7C3-C20C0314FA12}" type="presOf" srcId="{6C0DC32C-EA4C-4D1D-B3EC-B99C868D1E2C}" destId="{12194FBC-2A5B-49B5-9767-DAAF5AF7C7EB}" srcOrd="0" destOrd="0" presId="urn:microsoft.com/office/officeart/2005/8/layout/hierarchy3"/>
    <dgm:cxn modelId="{3070D716-00A2-40EF-B7B9-E0BB90B05D1A}" type="presOf" srcId="{837B5A58-6566-4201-BB0D-557DD29D7DC4}" destId="{26D95ABB-28F3-4A2A-A681-157ED7BA5ADE}" srcOrd="0" destOrd="0" presId="urn:microsoft.com/office/officeart/2005/8/layout/hierarchy3"/>
    <dgm:cxn modelId="{FFC7E318-A591-4CAB-BC9F-E779DDD79FB0}" srcId="{B2E20190-3DEF-4E2A-9758-DD238A1C42F2}" destId="{DD14718C-B916-43CF-9ACB-D218DDED6E1C}" srcOrd="5" destOrd="0" parTransId="{D32590A7-FA1F-4F6D-8E07-406DF35AEC5D}" sibTransId="{5FC7D3C4-39DD-4DE6-B745-95CF146E5533}"/>
    <dgm:cxn modelId="{B855322B-3194-407A-BD58-B7C814BF35C3}" type="presOf" srcId="{DB3028D6-D284-4EC7-8CA3-D5A9A03EC692}" destId="{392C2C0E-31E2-41F8-9291-C45540B07CA6}" srcOrd="0" destOrd="0" presId="urn:microsoft.com/office/officeart/2005/8/layout/hierarchy3"/>
    <dgm:cxn modelId="{CB2C5A2B-5306-414A-A0C6-87BA173E4F68}" type="presOf" srcId="{B2E20190-3DEF-4E2A-9758-DD238A1C42F2}" destId="{DA91AC1A-2982-4D39-9DB1-7DA3CB6AA6E1}" srcOrd="1" destOrd="0" presId="urn:microsoft.com/office/officeart/2005/8/layout/hierarchy3"/>
    <dgm:cxn modelId="{CEAD815F-070B-4DA8-948C-3349CA94A673}" srcId="{B2E20190-3DEF-4E2A-9758-DD238A1C42F2}" destId="{837B5A58-6566-4201-BB0D-557DD29D7DC4}" srcOrd="2" destOrd="0" parTransId="{994F51B1-12D7-46E0-8B7A-580FC39BB604}" sibTransId="{49AECF64-1F21-4C93-9DA6-F585BA33352B}"/>
    <dgm:cxn modelId="{7C93D442-5EF3-4284-999A-89F5DA20F557}" type="presOf" srcId="{76C79D52-89F9-4701-A3FC-53F6AFA60EAF}" destId="{2C7D188F-CB08-4482-BE66-18664D106CC1}" srcOrd="0" destOrd="0" presId="urn:microsoft.com/office/officeart/2005/8/layout/hierarchy3"/>
    <dgm:cxn modelId="{1B671367-CAB7-468C-ACBF-9E8197018F6B}" srcId="{285B6F1E-B4B4-4940-9DC6-2ACA074A57AC}" destId="{B2E20190-3DEF-4E2A-9758-DD238A1C42F2}" srcOrd="0" destOrd="0" parTransId="{870F0397-3DF4-4665-9A55-8109D34126E9}" sibTransId="{4288F4F3-3CB3-4F1B-BABB-F2C250CB9DE6}"/>
    <dgm:cxn modelId="{54A17147-96B8-4F7A-AFF8-090E57EDDB32}" type="presOf" srcId="{ED583AC2-6DA0-4364-BAA2-92129D46F644}" destId="{835BEF53-164C-40D8-ADAF-5EB44F959F3C}" srcOrd="0" destOrd="0" presId="urn:microsoft.com/office/officeart/2005/8/layout/hierarchy3"/>
    <dgm:cxn modelId="{7ADA9383-4589-4169-B16C-EF6E5B983CA9}" srcId="{B2E20190-3DEF-4E2A-9758-DD238A1C42F2}" destId="{6C0DC32C-EA4C-4D1D-B3EC-B99C868D1E2C}" srcOrd="3" destOrd="0" parTransId="{76C79D52-89F9-4701-A3FC-53F6AFA60EAF}" sibTransId="{69205024-CE02-4839-B35D-A68A9EC29812}"/>
    <dgm:cxn modelId="{38A64B8D-0FFC-44DD-82FE-C83716D166FB}" type="presOf" srcId="{285B6F1E-B4B4-4940-9DC6-2ACA074A57AC}" destId="{C5F4F250-A485-4525-A9BB-412885D695C7}" srcOrd="0" destOrd="0" presId="urn:microsoft.com/office/officeart/2005/8/layout/hierarchy3"/>
    <dgm:cxn modelId="{30963FB6-E403-41AB-B4B2-8A26DBE26589}" type="presOf" srcId="{FE62A9F6-8F69-4DA0-8599-373A9DD97531}" destId="{37F54615-9E5E-4A7A-A70E-A59ED3D03EA1}" srcOrd="0" destOrd="0" presId="urn:microsoft.com/office/officeart/2005/8/layout/hierarchy3"/>
    <dgm:cxn modelId="{6917E6BB-7F53-4C04-A1AA-CC044CFCAF9D}" type="presOf" srcId="{B2E20190-3DEF-4E2A-9758-DD238A1C42F2}" destId="{1D879DDD-9666-4723-9797-03AC3C3449B6}" srcOrd="0" destOrd="0" presId="urn:microsoft.com/office/officeart/2005/8/layout/hierarchy3"/>
    <dgm:cxn modelId="{46A88BC8-5C84-490E-97BC-6B5A9DD28E35}" type="presOf" srcId="{C7AD217A-8A22-451A-9E67-B5B976E70089}" destId="{65D0F419-CFDD-4EF8-8D3B-E1A46E264C65}" srcOrd="0" destOrd="0" presId="urn:microsoft.com/office/officeart/2005/8/layout/hierarchy3"/>
    <dgm:cxn modelId="{6BD845D5-1D2A-4B78-8C6D-134959EAB988}" type="presOf" srcId="{994F51B1-12D7-46E0-8B7A-580FC39BB604}" destId="{0392F312-76A5-49F4-877E-48AA43F7C00A}" srcOrd="0" destOrd="0" presId="urn:microsoft.com/office/officeart/2005/8/layout/hierarchy3"/>
    <dgm:cxn modelId="{C41549DC-CD95-48BC-80C0-27ABD021558E}" type="presOf" srcId="{574DDD83-702F-4DFB-AA8A-AEC9BB6C73EB}" destId="{DAE9DD4E-7B16-4D2E-A530-7FB322DE606F}" srcOrd="0" destOrd="0" presId="urn:microsoft.com/office/officeart/2005/8/layout/hierarchy3"/>
    <dgm:cxn modelId="{B035A9E1-B2B8-4231-87A7-1CE3E9F4690F}" type="presOf" srcId="{AA57E5FB-E778-457C-AD40-E91F1E3B0403}" destId="{84A04EA5-FB42-4FCB-9494-9C7CAE91E53A}" srcOrd="0" destOrd="0" presId="urn:microsoft.com/office/officeart/2005/8/layout/hierarchy3"/>
    <dgm:cxn modelId="{3721E8E3-49ED-4A13-8D06-DD50E51AE0B8}" srcId="{B2E20190-3DEF-4E2A-9758-DD238A1C42F2}" destId="{574DDD83-702F-4DFB-AA8A-AEC9BB6C73EB}" srcOrd="6" destOrd="0" parTransId="{FE62A9F6-8F69-4DA0-8599-373A9DD97531}" sibTransId="{FDF17736-4702-4FD3-81AA-61FCEDDC2082}"/>
    <dgm:cxn modelId="{A88E39E4-8ED0-49C9-AEC6-6CC72019C321}" srcId="{B2E20190-3DEF-4E2A-9758-DD238A1C42F2}" destId="{ED583AC2-6DA0-4364-BAA2-92129D46F644}" srcOrd="1" destOrd="0" parTransId="{C7AD217A-8A22-451A-9E67-B5B976E70089}" sibTransId="{DC9E9CAA-9740-4CBE-B243-6E3EC8AFE060}"/>
    <dgm:cxn modelId="{7351BAE5-DC86-4EC0-ACC9-19678BF1CBEF}" type="presOf" srcId="{DD14718C-B916-43CF-9ACB-D218DDED6E1C}" destId="{DC23371D-C943-4F28-B545-2D373E594176}" srcOrd="0" destOrd="0" presId="urn:microsoft.com/office/officeart/2005/8/layout/hierarchy3"/>
    <dgm:cxn modelId="{96FB14EF-2E40-489D-862B-5F0DC41FF4EE}" srcId="{B2E20190-3DEF-4E2A-9758-DD238A1C42F2}" destId="{D8407589-A08F-4B24-BDA6-851605A32CC5}" srcOrd="4" destOrd="0" parTransId="{DB3028D6-D284-4EC7-8CA3-D5A9A03EC692}" sibTransId="{82170DF1-0AFB-4F16-A35D-E5049A3B0ED0}"/>
    <dgm:cxn modelId="{6492C1F5-78AC-4BAF-99E9-FA5CE4A62828}" type="presOf" srcId="{5285DAEF-7D0E-450F-BCE6-EC3EC0292E60}" destId="{372E704C-8AF3-41B3-9CC6-CFCE00301F5F}" srcOrd="0" destOrd="0" presId="urn:microsoft.com/office/officeart/2005/8/layout/hierarchy3"/>
    <dgm:cxn modelId="{75B0C540-ED79-4296-B0DC-DC7B353AF43D}" type="presParOf" srcId="{C5F4F250-A485-4525-A9BB-412885D695C7}" destId="{49618AF0-E024-4BC5-A6AC-931361B56BD8}" srcOrd="0" destOrd="0" presId="urn:microsoft.com/office/officeart/2005/8/layout/hierarchy3"/>
    <dgm:cxn modelId="{9D92DCBC-FEE1-44BB-980C-5755257BF6B8}" type="presParOf" srcId="{49618AF0-E024-4BC5-A6AC-931361B56BD8}" destId="{8458053E-03F3-47E4-B91D-911634AAA7BE}" srcOrd="0" destOrd="0" presId="urn:microsoft.com/office/officeart/2005/8/layout/hierarchy3"/>
    <dgm:cxn modelId="{9FA454F4-AB41-418C-9507-3CA5CABFDF3D}" type="presParOf" srcId="{8458053E-03F3-47E4-B91D-911634AAA7BE}" destId="{1D879DDD-9666-4723-9797-03AC3C3449B6}" srcOrd="0" destOrd="0" presId="urn:microsoft.com/office/officeart/2005/8/layout/hierarchy3"/>
    <dgm:cxn modelId="{AC2BF2B2-33D3-457E-8FC9-506AE8A931CC}" type="presParOf" srcId="{8458053E-03F3-47E4-B91D-911634AAA7BE}" destId="{DA91AC1A-2982-4D39-9DB1-7DA3CB6AA6E1}" srcOrd="1" destOrd="0" presId="urn:microsoft.com/office/officeart/2005/8/layout/hierarchy3"/>
    <dgm:cxn modelId="{19C54D88-E7D6-4A9C-9B38-F5072F2B7601}" type="presParOf" srcId="{49618AF0-E024-4BC5-A6AC-931361B56BD8}" destId="{34808A6A-FB37-4B97-8BCE-E2CAEEDB93E6}" srcOrd="1" destOrd="0" presId="urn:microsoft.com/office/officeart/2005/8/layout/hierarchy3"/>
    <dgm:cxn modelId="{E7B9F30E-4B89-4141-94EA-E09C332AC9C1}" type="presParOf" srcId="{34808A6A-FB37-4B97-8BCE-E2CAEEDB93E6}" destId="{84A04EA5-FB42-4FCB-9494-9C7CAE91E53A}" srcOrd="0" destOrd="0" presId="urn:microsoft.com/office/officeart/2005/8/layout/hierarchy3"/>
    <dgm:cxn modelId="{9FB80362-FE8B-40EC-AD45-EB23EA7D4268}" type="presParOf" srcId="{34808A6A-FB37-4B97-8BCE-E2CAEEDB93E6}" destId="{372E704C-8AF3-41B3-9CC6-CFCE00301F5F}" srcOrd="1" destOrd="0" presId="urn:microsoft.com/office/officeart/2005/8/layout/hierarchy3"/>
    <dgm:cxn modelId="{64E3F08D-C3F0-41C6-83CA-CE91B7E2E460}" type="presParOf" srcId="{34808A6A-FB37-4B97-8BCE-E2CAEEDB93E6}" destId="{65D0F419-CFDD-4EF8-8D3B-E1A46E264C65}" srcOrd="2" destOrd="0" presId="urn:microsoft.com/office/officeart/2005/8/layout/hierarchy3"/>
    <dgm:cxn modelId="{99D05601-4618-4422-B698-9C90FBDA6F48}" type="presParOf" srcId="{34808A6A-FB37-4B97-8BCE-E2CAEEDB93E6}" destId="{835BEF53-164C-40D8-ADAF-5EB44F959F3C}" srcOrd="3" destOrd="0" presId="urn:microsoft.com/office/officeart/2005/8/layout/hierarchy3"/>
    <dgm:cxn modelId="{507B90C9-02E3-42D6-BAA5-26ED3C4CF0E8}" type="presParOf" srcId="{34808A6A-FB37-4B97-8BCE-E2CAEEDB93E6}" destId="{0392F312-76A5-49F4-877E-48AA43F7C00A}" srcOrd="4" destOrd="0" presId="urn:microsoft.com/office/officeart/2005/8/layout/hierarchy3"/>
    <dgm:cxn modelId="{5EA0F194-1E0D-4964-8DED-8F9158B433DA}" type="presParOf" srcId="{34808A6A-FB37-4B97-8BCE-E2CAEEDB93E6}" destId="{26D95ABB-28F3-4A2A-A681-157ED7BA5ADE}" srcOrd="5" destOrd="0" presId="urn:microsoft.com/office/officeart/2005/8/layout/hierarchy3"/>
    <dgm:cxn modelId="{5305C5F0-05A3-42C6-9622-93B31FD9357D}" type="presParOf" srcId="{34808A6A-FB37-4B97-8BCE-E2CAEEDB93E6}" destId="{2C7D188F-CB08-4482-BE66-18664D106CC1}" srcOrd="6" destOrd="0" presId="urn:microsoft.com/office/officeart/2005/8/layout/hierarchy3"/>
    <dgm:cxn modelId="{96C42F3C-7392-43C6-AE46-78E7E84DA715}" type="presParOf" srcId="{34808A6A-FB37-4B97-8BCE-E2CAEEDB93E6}" destId="{12194FBC-2A5B-49B5-9767-DAAF5AF7C7EB}" srcOrd="7" destOrd="0" presId="urn:microsoft.com/office/officeart/2005/8/layout/hierarchy3"/>
    <dgm:cxn modelId="{4CCBA2D2-6EF3-4D35-9C31-4C1E4720224D}" type="presParOf" srcId="{34808A6A-FB37-4B97-8BCE-E2CAEEDB93E6}" destId="{392C2C0E-31E2-41F8-9291-C45540B07CA6}" srcOrd="8" destOrd="0" presId="urn:microsoft.com/office/officeart/2005/8/layout/hierarchy3"/>
    <dgm:cxn modelId="{4C9D4270-68D8-4355-9D3F-637F4EAF56F9}" type="presParOf" srcId="{34808A6A-FB37-4B97-8BCE-E2CAEEDB93E6}" destId="{C8173EB9-C165-42DB-8812-126D5FA40F57}" srcOrd="9" destOrd="0" presId="urn:microsoft.com/office/officeart/2005/8/layout/hierarchy3"/>
    <dgm:cxn modelId="{0A79F9D5-42BD-4ADB-87E7-C291A59FA5D1}" type="presParOf" srcId="{34808A6A-FB37-4B97-8BCE-E2CAEEDB93E6}" destId="{312DAB97-5BDF-4B25-A8EA-A84216A2FA63}" srcOrd="10" destOrd="0" presId="urn:microsoft.com/office/officeart/2005/8/layout/hierarchy3"/>
    <dgm:cxn modelId="{5B061315-8E90-4058-B28E-3851BFD80153}" type="presParOf" srcId="{34808A6A-FB37-4B97-8BCE-E2CAEEDB93E6}" destId="{DC23371D-C943-4F28-B545-2D373E594176}" srcOrd="11" destOrd="0" presId="urn:microsoft.com/office/officeart/2005/8/layout/hierarchy3"/>
    <dgm:cxn modelId="{90CE7FA6-077A-4A49-9A42-FFC7F1C75B97}" type="presParOf" srcId="{34808A6A-FB37-4B97-8BCE-E2CAEEDB93E6}" destId="{37F54615-9E5E-4A7A-A70E-A59ED3D03EA1}" srcOrd="12" destOrd="0" presId="urn:microsoft.com/office/officeart/2005/8/layout/hierarchy3"/>
    <dgm:cxn modelId="{3B7C3390-A962-46C5-AD43-3F09D15DFF60}" type="presParOf" srcId="{34808A6A-FB37-4B97-8BCE-E2CAEEDB93E6}" destId="{DAE9DD4E-7B16-4D2E-A530-7FB322DE606F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5B6F1E-B4B4-4940-9DC6-2ACA074A57AC}" type="doc">
      <dgm:prSet loTypeId="urn:microsoft.com/office/officeart/2005/8/layout/radial4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E20190-3DEF-4E2A-9758-DD238A1C42F2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Виды проектов</a:t>
          </a:r>
          <a:endParaRPr lang="ru-RU" sz="2400" b="1" i="0" dirty="0">
            <a:latin typeface="Book Antiqua" pitchFamily="18" charset="0"/>
          </a:endParaRPr>
        </a:p>
      </dgm:t>
    </dgm:pt>
    <dgm:pt modelId="{870F0397-3DF4-4665-9A55-8109D34126E9}" type="parTrans" cxnId="{1B671367-CAB7-468C-ACBF-9E8197018F6B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4288F4F3-3CB3-4F1B-BABB-F2C250CB9DE6}" type="sibTrans" cxnId="{1B671367-CAB7-468C-ACBF-9E8197018F6B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5285DAEF-7D0E-450F-BCE6-EC3EC0292E60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Индивидуальный</a:t>
          </a:r>
          <a:endParaRPr lang="ru-RU" sz="2400" b="1" i="0" dirty="0">
            <a:latin typeface="Book Antiqua" pitchFamily="18" charset="0"/>
          </a:endParaRPr>
        </a:p>
      </dgm:t>
    </dgm:pt>
    <dgm:pt modelId="{AA57E5FB-E778-457C-AD40-E91F1E3B0403}" type="parTrans" cxnId="{BF09710D-2D23-49DE-ABF2-EB925BC2D02D}">
      <dgm:prSet/>
      <dgm:spPr/>
      <dgm:t>
        <a:bodyPr/>
        <a:lstStyle/>
        <a:p>
          <a:endParaRPr lang="ru-RU" sz="2000" b="1" i="0" dirty="0">
            <a:solidFill>
              <a:srgbClr val="FFC000"/>
            </a:solidFill>
          </a:endParaRPr>
        </a:p>
      </dgm:t>
    </dgm:pt>
    <dgm:pt modelId="{2D796E8D-F472-454A-B4B3-F42680824BAD}" type="sibTrans" cxnId="{BF09710D-2D23-49DE-ABF2-EB925BC2D02D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574DDD83-702F-4DFB-AA8A-AEC9BB6C73EB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Парный</a:t>
          </a:r>
          <a:endParaRPr lang="ru-RU" sz="2400" b="1" i="0" dirty="0">
            <a:latin typeface="Book Antiqua" pitchFamily="18" charset="0"/>
          </a:endParaRPr>
        </a:p>
      </dgm:t>
    </dgm:pt>
    <dgm:pt modelId="{FE62A9F6-8F69-4DA0-8599-373A9DD97531}" type="parTrans" cxnId="{3721E8E3-49ED-4A13-8D06-DD50E51AE0B8}">
      <dgm:prSet/>
      <dgm:spPr/>
      <dgm:t>
        <a:bodyPr/>
        <a:lstStyle/>
        <a:p>
          <a:endParaRPr lang="ru-RU" sz="2000" b="1" i="0" dirty="0">
            <a:solidFill>
              <a:srgbClr val="FFC000"/>
            </a:solidFill>
          </a:endParaRPr>
        </a:p>
      </dgm:t>
    </dgm:pt>
    <dgm:pt modelId="{FDF17736-4702-4FD3-81AA-61FCEDDC2082}" type="sibTrans" cxnId="{3721E8E3-49ED-4A13-8D06-DD50E51AE0B8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18EE1B44-EE8D-4933-B0D4-3BB66B80A14D}">
      <dgm:prSet custT="1"/>
      <dgm:spPr/>
      <dgm:t>
        <a:bodyPr/>
        <a:lstStyle/>
        <a:p>
          <a:r>
            <a:rPr lang="ru-RU" sz="2400" b="1" i="0" dirty="0">
              <a:latin typeface="Book Antiqua" pitchFamily="18" charset="0"/>
            </a:rPr>
            <a:t>Групповой</a:t>
          </a:r>
        </a:p>
      </dgm:t>
    </dgm:pt>
    <dgm:pt modelId="{BFF925C9-3F0D-478C-85FE-A914E5B960D7}" type="parTrans" cxnId="{692D896F-0564-4C39-9DFB-D35A67BC5926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550469E0-4009-402E-8D2F-EAF9C79D774E}" type="sibTrans" cxnId="{692D896F-0564-4C39-9DFB-D35A67BC5926}">
      <dgm:prSet/>
      <dgm:spPr/>
      <dgm:t>
        <a:bodyPr/>
        <a:lstStyle/>
        <a:p>
          <a:endParaRPr lang="ru-RU" sz="2000" b="1" i="0">
            <a:solidFill>
              <a:srgbClr val="FFC000"/>
            </a:solidFill>
          </a:endParaRPr>
        </a:p>
      </dgm:t>
    </dgm:pt>
    <dgm:pt modelId="{7867F554-CC0C-44AF-8B96-80EA912D5FAE}" type="pres">
      <dgm:prSet presAssocID="{285B6F1E-B4B4-4940-9DC6-2ACA074A57A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26CF90B-82C9-40F2-8780-F96AC1E3DBDE}" type="pres">
      <dgm:prSet presAssocID="{B2E20190-3DEF-4E2A-9758-DD238A1C42F2}" presName="centerShape" presStyleLbl="node0" presStyleIdx="0" presStyleCnt="1"/>
      <dgm:spPr/>
    </dgm:pt>
    <dgm:pt modelId="{5A3F1015-3B1F-4BBF-9C76-3EF37B1E2B16}" type="pres">
      <dgm:prSet presAssocID="{AA57E5FB-E778-457C-AD40-E91F1E3B0403}" presName="parTrans" presStyleLbl="bgSibTrans2D1" presStyleIdx="0" presStyleCnt="3" custLinFactNeighborX="10264" custLinFactNeighborY="-26970"/>
      <dgm:spPr/>
    </dgm:pt>
    <dgm:pt modelId="{49E09568-7BCE-4DAC-B928-07344376A48E}" type="pres">
      <dgm:prSet presAssocID="{5285DAEF-7D0E-450F-BCE6-EC3EC0292E60}" presName="node" presStyleLbl="node1" presStyleIdx="0" presStyleCnt="3" custScaleX="129637" custRadScaleRad="101638" custRadScaleInc="-14224">
        <dgm:presLayoutVars>
          <dgm:bulletEnabled val="1"/>
        </dgm:presLayoutVars>
      </dgm:prSet>
      <dgm:spPr/>
    </dgm:pt>
    <dgm:pt modelId="{69EEA5EF-D523-4F29-A313-5FA8BC5C3C7F}" type="pres">
      <dgm:prSet presAssocID="{FE62A9F6-8F69-4DA0-8599-373A9DD97531}" presName="parTrans" presStyleLbl="bgSibTrans2D1" presStyleIdx="1" presStyleCnt="3"/>
      <dgm:spPr/>
    </dgm:pt>
    <dgm:pt modelId="{09AE25F4-B52F-46D4-BDDC-ABAF375DCC2B}" type="pres">
      <dgm:prSet presAssocID="{574DDD83-702F-4DFB-AA8A-AEC9BB6C73EB}" presName="node" presStyleLbl="node1" presStyleIdx="1" presStyleCnt="3" custRadScaleRad="96694" custRadScaleInc="-6045">
        <dgm:presLayoutVars>
          <dgm:bulletEnabled val="1"/>
        </dgm:presLayoutVars>
      </dgm:prSet>
      <dgm:spPr/>
    </dgm:pt>
    <dgm:pt modelId="{8F325BEF-7944-49C9-8614-4BEBC9D8B1B4}" type="pres">
      <dgm:prSet presAssocID="{BFF925C9-3F0D-478C-85FE-A914E5B960D7}" presName="parTrans" presStyleLbl="bgSibTrans2D1" presStyleIdx="2" presStyleCnt="3" custLinFactNeighborX="-10186" custLinFactNeighborY="-39638"/>
      <dgm:spPr/>
    </dgm:pt>
    <dgm:pt modelId="{DC3D931A-8923-494C-BC8C-124D2B01CFA9}" type="pres">
      <dgm:prSet presAssocID="{18EE1B44-EE8D-4933-B0D4-3BB66B80A14D}" presName="node" presStyleLbl="node1" presStyleIdx="2" presStyleCnt="3" custScaleX="113804" custScaleY="93519" custRadScaleRad="103230" custRadScaleInc="13417">
        <dgm:presLayoutVars>
          <dgm:bulletEnabled val="1"/>
        </dgm:presLayoutVars>
      </dgm:prSet>
      <dgm:spPr/>
    </dgm:pt>
  </dgm:ptLst>
  <dgm:cxnLst>
    <dgm:cxn modelId="{BF09710D-2D23-49DE-ABF2-EB925BC2D02D}" srcId="{B2E20190-3DEF-4E2A-9758-DD238A1C42F2}" destId="{5285DAEF-7D0E-450F-BCE6-EC3EC0292E60}" srcOrd="0" destOrd="0" parTransId="{AA57E5FB-E778-457C-AD40-E91F1E3B0403}" sibTransId="{2D796E8D-F472-454A-B4B3-F42680824BAD}"/>
    <dgm:cxn modelId="{03933413-92F5-4CDD-9908-D5C7FDFD16D3}" type="presOf" srcId="{BFF925C9-3F0D-478C-85FE-A914E5B960D7}" destId="{8F325BEF-7944-49C9-8614-4BEBC9D8B1B4}" srcOrd="0" destOrd="0" presId="urn:microsoft.com/office/officeart/2005/8/layout/radial4"/>
    <dgm:cxn modelId="{69090B28-ED72-444F-A5F2-EDE4C024B8E4}" type="presOf" srcId="{FE62A9F6-8F69-4DA0-8599-373A9DD97531}" destId="{69EEA5EF-D523-4F29-A313-5FA8BC5C3C7F}" srcOrd="0" destOrd="0" presId="urn:microsoft.com/office/officeart/2005/8/layout/radial4"/>
    <dgm:cxn modelId="{F2D3262C-563F-4761-A23B-A810B6C534C3}" type="presOf" srcId="{5285DAEF-7D0E-450F-BCE6-EC3EC0292E60}" destId="{49E09568-7BCE-4DAC-B928-07344376A48E}" srcOrd="0" destOrd="0" presId="urn:microsoft.com/office/officeart/2005/8/layout/radial4"/>
    <dgm:cxn modelId="{1B671367-CAB7-468C-ACBF-9E8197018F6B}" srcId="{285B6F1E-B4B4-4940-9DC6-2ACA074A57AC}" destId="{B2E20190-3DEF-4E2A-9758-DD238A1C42F2}" srcOrd="0" destOrd="0" parTransId="{870F0397-3DF4-4665-9A55-8109D34126E9}" sibTransId="{4288F4F3-3CB3-4F1B-BABB-F2C250CB9DE6}"/>
    <dgm:cxn modelId="{5D42A26E-2621-4C3F-95BF-A878C3729FDE}" type="presOf" srcId="{B2E20190-3DEF-4E2A-9758-DD238A1C42F2}" destId="{426CF90B-82C9-40F2-8780-F96AC1E3DBDE}" srcOrd="0" destOrd="0" presId="urn:microsoft.com/office/officeart/2005/8/layout/radial4"/>
    <dgm:cxn modelId="{692D896F-0564-4C39-9DFB-D35A67BC5926}" srcId="{B2E20190-3DEF-4E2A-9758-DD238A1C42F2}" destId="{18EE1B44-EE8D-4933-B0D4-3BB66B80A14D}" srcOrd="2" destOrd="0" parTransId="{BFF925C9-3F0D-478C-85FE-A914E5B960D7}" sibTransId="{550469E0-4009-402E-8D2F-EAF9C79D774E}"/>
    <dgm:cxn modelId="{FC3B09A2-D012-4F4F-A8AA-110CC3780004}" type="presOf" srcId="{AA57E5FB-E778-457C-AD40-E91F1E3B0403}" destId="{5A3F1015-3B1F-4BBF-9C76-3EF37B1E2B16}" srcOrd="0" destOrd="0" presId="urn:microsoft.com/office/officeart/2005/8/layout/radial4"/>
    <dgm:cxn modelId="{D989F7B3-776F-448F-A9E2-0C454C199FE1}" type="presOf" srcId="{285B6F1E-B4B4-4940-9DC6-2ACA074A57AC}" destId="{7867F554-CC0C-44AF-8B96-80EA912D5FAE}" srcOrd="0" destOrd="0" presId="urn:microsoft.com/office/officeart/2005/8/layout/radial4"/>
    <dgm:cxn modelId="{2652DDD1-5531-4B01-8C79-F5CB842D03EE}" type="presOf" srcId="{18EE1B44-EE8D-4933-B0D4-3BB66B80A14D}" destId="{DC3D931A-8923-494C-BC8C-124D2B01CFA9}" srcOrd="0" destOrd="0" presId="urn:microsoft.com/office/officeart/2005/8/layout/radial4"/>
    <dgm:cxn modelId="{3721E8E3-49ED-4A13-8D06-DD50E51AE0B8}" srcId="{B2E20190-3DEF-4E2A-9758-DD238A1C42F2}" destId="{574DDD83-702F-4DFB-AA8A-AEC9BB6C73EB}" srcOrd="1" destOrd="0" parTransId="{FE62A9F6-8F69-4DA0-8599-373A9DD97531}" sibTransId="{FDF17736-4702-4FD3-81AA-61FCEDDC2082}"/>
    <dgm:cxn modelId="{990DECF4-D945-463C-ADC8-A4ACE613DF19}" type="presOf" srcId="{574DDD83-702F-4DFB-AA8A-AEC9BB6C73EB}" destId="{09AE25F4-B52F-46D4-BDDC-ABAF375DCC2B}" srcOrd="0" destOrd="0" presId="urn:microsoft.com/office/officeart/2005/8/layout/radial4"/>
    <dgm:cxn modelId="{DF852A5D-11F8-459A-B71E-098A1A1CE49F}" type="presParOf" srcId="{7867F554-CC0C-44AF-8B96-80EA912D5FAE}" destId="{426CF90B-82C9-40F2-8780-F96AC1E3DBDE}" srcOrd="0" destOrd="0" presId="urn:microsoft.com/office/officeart/2005/8/layout/radial4"/>
    <dgm:cxn modelId="{C8FBBADE-F6CE-48D4-8607-24747F58A8B0}" type="presParOf" srcId="{7867F554-CC0C-44AF-8B96-80EA912D5FAE}" destId="{5A3F1015-3B1F-4BBF-9C76-3EF37B1E2B16}" srcOrd="1" destOrd="0" presId="urn:microsoft.com/office/officeart/2005/8/layout/radial4"/>
    <dgm:cxn modelId="{A5F915BC-3507-42EE-B666-878B79221211}" type="presParOf" srcId="{7867F554-CC0C-44AF-8B96-80EA912D5FAE}" destId="{49E09568-7BCE-4DAC-B928-07344376A48E}" srcOrd="2" destOrd="0" presId="urn:microsoft.com/office/officeart/2005/8/layout/radial4"/>
    <dgm:cxn modelId="{17423521-F6B7-4544-8680-AA5466CFCAF1}" type="presParOf" srcId="{7867F554-CC0C-44AF-8B96-80EA912D5FAE}" destId="{69EEA5EF-D523-4F29-A313-5FA8BC5C3C7F}" srcOrd="3" destOrd="0" presId="urn:microsoft.com/office/officeart/2005/8/layout/radial4"/>
    <dgm:cxn modelId="{6D44FAAA-14DB-4089-89E9-C416E47AD274}" type="presParOf" srcId="{7867F554-CC0C-44AF-8B96-80EA912D5FAE}" destId="{09AE25F4-B52F-46D4-BDDC-ABAF375DCC2B}" srcOrd="4" destOrd="0" presId="urn:microsoft.com/office/officeart/2005/8/layout/radial4"/>
    <dgm:cxn modelId="{C0113C10-EEFA-47D5-88BF-B491D79174D8}" type="presParOf" srcId="{7867F554-CC0C-44AF-8B96-80EA912D5FAE}" destId="{8F325BEF-7944-49C9-8614-4BEBC9D8B1B4}" srcOrd="5" destOrd="0" presId="urn:microsoft.com/office/officeart/2005/8/layout/radial4"/>
    <dgm:cxn modelId="{A6EEB6EB-FA7C-4474-915C-B092F865F5F8}" type="presParOf" srcId="{7867F554-CC0C-44AF-8B96-80EA912D5FAE}" destId="{DC3D931A-8923-494C-BC8C-124D2B01CFA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72E1CE-2E87-460F-B21B-CB74449646CD}" type="doc">
      <dgm:prSet loTypeId="urn:microsoft.com/office/officeart/2005/8/layout/radial4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6A80631-5A37-408B-B87B-35D824E63147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Виды проектов</a:t>
          </a:r>
          <a:endParaRPr lang="ru-RU" sz="2400" b="1" i="0" dirty="0">
            <a:latin typeface="Book Antiqua" pitchFamily="18" charset="0"/>
          </a:endParaRPr>
        </a:p>
      </dgm:t>
    </dgm:pt>
    <dgm:pt modelId="{4FF0A413-E4AF-4288-A2EC-975AEC20D985}" type="parTrans" cxnId="{AFF7EB60-CE6B-4EBE-9372-5CC3100C177B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2C2EA8DD-8B9E-41BB-B60D-0D9E645E23EF}" type="sibTrans" cxnId="{AFF7EB60-CE6B-4EBE-9372-5CC3100C177B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930984A5-6F97-4A43-8103-BB324A78AD9C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Мини-проекты</a:t>
          </a:r>
          <a:endParaRPr lang="ru-RU" sz="2400" b="1" i="0" dirty="0">
            <a:latin typeface="Book Antiqua" pitchFamily="18" charset="0"/>
          </a:endParaRPr>
        </a:p>
      </dgm:t>
    </dgm:pt>
    <dgm:pt modelId="{525E912B-D818-4C68-ADA1-5D262FFE4853}" type="parTrans" cxnId="{7E0B5159-D037-47CF-9475-EA87EDF5D26E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D0C4ADCF-1BA7-4937-86D0-259EB5D3C2FF}" type="sibTrans" cxnId="{7E0B5159-D037-47CF-9475-EA87EDF5D26E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C9E95B70-9575-42CE-A226-9B2D0DC99F48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Краткосрочные</a:t>
          </a:r>
          <a:endParaRPr lang="ru-RU" sz="2400" b="1" i="0" dirty="0">
            <a:latin typeface="Book Antiqua" pitchFamily="18" charset="0"/>
          </a:endParaRPr>
        </a:p>
      </dgm:t>
    </dgm:pt>
    <dgm:pt modelId="{B8CB2C69-F1D7-40E6-960C-A95BEEABCF34}" type="parTrans" cxnId="{A8D1ADB8-F33E-4067-A8E0-CE8DE591C970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715E5D9E-F0FA-4507-8048-FBE8F109B636}" type="sibTrans" cxnId="{A8D1ADB8-F33E-4067-A8E0-CE8DE591C970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49EAF77A-43F0-44FE-AAFE-E6326B3B307B}">
      <dgm:prSet phldrT="[Текст]" custT="1"/>
      <dgm:spPr/>
      <dgm:t>
        <a:bodyPr/>
        <a:lstStyle/>
        <a:p>
          <a:r>
            <a:rPr lang="ru-RU" sz="2400" b="1" i="0">
              <a:latin typeface="Book Antiqua" pitchFamily="18" charset="0"/>
            </a:rPr>
            <a:t>Недельные</a:t>
          </a:r>
          <a:endParaRPr lang="ru-RU" sz="2400" b="1" i="0" dirty="0">
            <a:latin typeface="Book Antiqua" pitchFamily="18" charset="0"/>
          </a:endParaRPr>
        </a:p>
      </dgm:t>
    </dgm:pt>
    <dgm:pt modelId="{432181BF-0A56-488E-B871-413DAF661AE4}" type="parTrans" cxnId="{111EF5E4-41A2-4BA8-BB8A-07C74F7364C6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566D2B83-1C41-4A11-92CB-EB96B08E28D2}" type="sibTrans" cxnId="{111EF5E4-41A2-4BA8-BB8A-07C74F7364C6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2291D0BC-461E-4C10-940B-B3C325706863}">
      <dgm:prSet custT="1"/>
      <dgm:spPr/>
      <dgm:t>
        <a:bodyPr/>
        <a:lstStyle/>
        <a:p>
          <a:r>
            <a:rPr lang="ru-RU" sz="2400" b="1" i="0" dirty="0">
              <a:latin typeface="Book Antiqua" pitchFamily="18" charset="0"/>
            </a:rPr>
            <a:t>Долгосрочные</a:t>
          </a:r>
        </a:p>
      </dgm:t>
    </dgm:pt>
    <dgm:pt modelId="{30EDDE2D-C845-4A2D-9062-FE7A118D6CC8}" type="parTrans" cxnId="{E6F5DA43-7F9D-494D-8F79-E4A50ABBC168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2C38950B-5115-4CDB-8EC2-4927D5D0D0C3}" type="sibTrans" cxnId="{E6F5DA43-7F9D-494D-8F79-E4A50ABBC168}">
      <dgm:prSet/>
      <dgm:spPr/>
      <dgm:t>
        <a:bodyPr/>
        <a:lstStyle/>
        <a:p>
          <a:endParaRPr lang="ru-RU" sz="2000" b="1" i="0">
            <a:solidFill>
              <a:srgbClr val="FFC000"/>
            </a:solidFill>
            <a:latin typeface="Book Antiqua" pitchFamily="18" charset="0"/>
          </a:endParaRPr>
        </a:p>
      </dgm:t>
    </dgm:pt>
    <dgm:pt modelId="{DA049AA6-F777-4B70-9E6E-9E0B8DB068D2}" type="pres">
      <dgm:prSet presAssocID="{2472E1CE-2E87-460F-B21B-CB74449646C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8EE1C86-77B2-4EFD-9A3B-3FE1F25E6062}" type="pres">
      <dgm:prSet presAssocID="{A6A80631-5A37-408B-B87B-35D824E63147}" presName="centerShape" presStyleLbl="node0" presStyleIdx="0" presStyleCnt="1" custLinFactNeighborX="-2454" custLinFactNeighborY="145"/>
      <dgm:spPr/>
    </dgm:pt>
    <dgm:pt modelId="{C7E050C0-C125-4AB3-A8E0-F2A7C0B7498A}" type="pres">
      <dgm:prSet presAssocID="{525E912B-D818-4C68-ADA1-5D262FFE4853}" presName="parTrans" presStyleLbl="bgSibTrans2D1" presStyleIdx="0" presStyleCnt="4"/>
      <dgm:spPr/>
    </dgm:pt>
    <dgm:pt modelId="{E9813F1B-106B-441A-A78B-C6EA7E92BA53}" type="pres">
      <dgm:prSet presAssocID="{930984A5-6F97-4A43-8103-BB324A78AD9C}" presName="node" presStyleLbl="node1" presStyleIdx="0" presStyleCnt="4" custRadScaleRad="104565" custRadScaleInc="-14648">
        <dgm:presLayoutVars>
          <dgm:bulletEnabled val="1"/>
        </dgm:presLayoutVars>
      </dgm:prSet>
      <dgm:spPr/>
    </dgm:pt>
    <dgm:pt modelId="{86E85483-BF84-4178-B369-2DE594BEAED8}" type="pres">
      <dgm:prSet presAssocID="{B8CB2C69-F1D7-40E6-960C-A95BEEABCF34}" presName="parTrans" presStyleLbl="bgSibTrans2D1" presStyleIdx="1" presStyleCnt="4"/>
      <dgm:spPr/>
    </dgm:pt>
    <dgm:pt modelId="{01CDC7F6-54EB-484D-B40E-5096E5A2F700}" type="pres">
      <dgm:prSet presAssocID="{C9E95B70-9575-42CE-A226-9B2D0DC99F48}" presName="node" presStyleLbl="node1" presStyleIdx="1" presStyleCnt="4" custScaleX="124892" custScaleY="77124" custRadScaleRad="97503" custRadScaleInc="-29520">
        <dgm:presLayoutVars>
          <dgm:bulletEnabled val="1"/>
        </dgm:presLayoutVars>
      </dgm:prSet>
      <dgm:spPr/>
    </dgm:pt>
    <dgm:pt modelId="{8B57B486-0FD0-4E0F-A862-C509C4610125}" type="pres">
      <dgm:prSet presAssocID="{432181BF-0A56-488E-B871-413DAF661AE4}" presName="parTrans" presStyleLbl="bgSibTrans2D1" presStyleIdx="2" presStyleCnt="4"/>
      <dgm:spPr/>
    </dgm:pt>
    <dgm:pt modelId="{EE8D888A-7B06-4374-8169-BF6FEC83A177}" type="pres">
      <dgm:prSet presAssocID="{49EAF77A-43F0-44FE-AAFE-E6326B3B307B}" presName="node" presStyleLbl="node1" presStyleIdx="2" presStyleCnt="4" custScaleX="154936" custScaleY="101074" custRadScaleRad="105164" custRadScaleInc="40566">
        <dgm:presLayoutVars>
          <dgm:bulletEnabled val="1"/>
        </dgm:presLayoutVars>
      </dgm:prSet>
      <dgm:spPr/>
    </dgm:pt>
    <dgm:pt modelId="{81AB7C57-D968-4FFC-91B7-DA28C07E03C7}" type="pres">
      <dgm:prSet presAssocID="{30EDDE2D-C845-4A2D-9062-FE7A118D6CC8}" presName="parTrans" presStyleLbl="bgSibTrans2D1" presStyleIdx="3" presStyleCnt="4" custLinFactNeighborX="-6185" custLinFactNeighborY="2199"/>
      <dgm:spPr/>
    </dgm:pt>
    <dgm:pt modelId="{EE77E284-4394-4C20-B6F1-2B585F604F2F}" type="pres">
      <dgm:prSet presAssocID="{2291D0BC-461E-4C10-940B-B3C325706863}" presName="node" presStyleLbl="node1" presStyleIdx="3" presStyleCnt="4" custScaleX="119487" custRadScaleRad="88140" custRadScaleInc="18425">
        <dgm:presLayoutVars>
          <dgm:bulletEnabled val="1"/>
        </dgm:presLayoutVars>
      </dgm:prSet>
      <dgm:spPr/>
    </dgm:pt>
  </dgm:ptLst>
  <dgm:cxnLst>
    <dgm:cxn modelId="{0DA42021-45A5-488E-B8DE-DC9C6FC1E6E6}" type="presOf" srcId="{49EAF77A-43F0-44FE-AAFE-E6326B3B307B}" destId="{EE8D888A-7B06-4374-8169-BF6FEC83A177}" srcOrd="0" destOrd="0" presId="urn:microsoft.com/office/officeart/2005/8/layout/radial4"/>
    <dgm:cxn modelId="{E539742D-C5DC-4516-96D9-4953DC4300B8}" type="presOf" srcId="{432181BF-0A56-488E-B871-413DAF661AE4}" destId="{8B57B486-0FD0-4E0F-A862-C509C4610125}" srcOrd="0" destOrd="0" presId="urn:microsoft.com/office/officeart/2005/8/layout/radial4"/>
    <dgm:cxn modelId="{E15AD660-BED1-44D2-8891-D5BC532F379D}" type="presOf" srcId="{2472E1CE-2E87-460F-B21B-CB74449646CD}" destId="{DA049AA6-F777-4B70-9E6E-9E0B8DB068D2}" srcOrd="0" destOrd="0" presId="urn:microsoft.com/office/officeart/2005/8/layout/radial4"/>
    <dgm:cxn modelId="{AFF7EB60-CE6B-4EBE-9372-5CC3100C177B}" srcId="{2472E1CE-2E87-460F-B21B-CB74449646CD}" destId="{A6A80631-5A37-408B-B87B-35D824E63147}" srcOrd="0" destOrd="0" parTransId="{4FF0A413-E4AF-4288-A2EC-975AEC20D985}" sibTransId="{2C2EA8DD-8B9E-41BB-B60D-0D9E645E23EF}"/>
    <dgm:cxn modelId="{C829D841-C3C8-4D04-9928-ED4600F9A538}" type="presOf" srcId="{525E912B-D818-4C68-ADA1-5D262FFE4853}" destId="{C7E050C0-C125-4AB3-A8E0-F2A7C0B7498A}" srcOrd="0" destOrd="0" presId="urn:microsoft.com/office/officeart/2005/8/layout/radial4"/>
    <dgm:cxn modelId="{E6F5DA43-7F9D-494D-8F79-E4A50ABBC168}" srcId="{A6A80631-5A37-408B-B87B-35D824E63147}" destId="{2291D0BC-461E-4C10-940B-B3C325706863}" srcOrd="3" destOrd="0" parTransId="{30EDDE2D-C845-4A2D-9062-FE7A118D6CC8}" sibTransId="{2C38950B-5115-4CDB-8EC2-4927D5D0D0C3}"/>
    <dgm:cxn modelId="{C0B5634D-BC8E-4E8B-B5E7-AF2701E6C486}" type="presOf" srcId="{C9E95B70-9575-42CE-A226-9B2D0DC99F48}" destId="{01CDC7F6-54EB-484D-B40E-5096E5A2F700}" srcOrd="0" destOrd="0" presId="urn:microsoft.com/office/officeart/2005/8/layout/radial4"/>
    <dgm:cxn modelId="{15D9384F-3EF1-40C8-909C-6C06EFE2AD18}" type="presOf" srcId="{A6A80631-5A37-408B-B87B-35D824E63147}" destId="{E8EE1C86-77B2-4EFD-9A3B-3FE1F25E6062}" srcOrd="0" destOrd="0" presId="urn:microsoft.com/office/officeart/2005/8/layout/radial4"/>
    <dgm:cxn modelId="{7E0B5159-D037-47CF-9475-EA87EDF5D26E}" srcId="{A6A80631-5A37-408B-B87B-35D824E63147}" destId="{930984A5-6F97-4A43-8103-BB324A78AD9C}" srcOrd="0" destOrd="0" parTransId="{525E912B-D818-4C68-ADA1-5D262FFE4853}" sibTransId="{D0C4ADCF-1BA7-4937-86D0-259EB5D3C2FF}"/>
    <dgm:cxn modelId="{A3D74A8C-F164-4733-AE74-506F3631A525}" type="presOf" srcId="{30EDDE2D-C845-4A2D-9062-FE7A118D6CC8}" destId="{81AB7C57-D968-4FFC-91B7-DA28C07E03C7}" srcOrd="0" destOrd="0" presId="urn:microsoft.com/office/officeart/2005/8/layout/radial4"/>
    <dgm:cxn modelId="{F0AFB893-7723-4F7E-B5DC-93FDC0554757}" type="presOf" srcId="{B8CB2C69-F1D7-40E6-960C-A95BEEABCF34}" destId="{86E85483-BF84-4178-B369-2DE594BEAED8}" srcOrd="0" destOrd="0" presId="urn:microsoft.com/office/officeart/2005/8/layout/radial4"/>
    <dgm:cxn modelId="{D9CAE597-6B08-453A-8EC0-1591AC30619E}" type="presOf" srcId="{930984A5-6F97-4A43-8103-BB324A78AD9C}" destId="{E9813F1B-106B-441A-A78B-C6EA7E92BA53}" srcOrd="0" destOrd="0" presId="urn:microsoft.com/office/officeart/2005/8/layout/radial4"/>
    <dgm:cxn modelId="{C94370AF-ED45-44AD-91E9-E03E7695CB45}" type="presOf" srcId="{2291D0BC-461E-4C10-940B-B3C325706863}" destId="{EE77E284-4394-4C20-B6F1-2B585F604F2F}" srcOrd="0" destOrd="0" presId="urn:microsoft.com/office/officeart/2005/8/layout/radial4"/>
    <dgm:cxn modelId="{A8D1ADB8-F33E-4067-A8E0-CE8DE591C970}" srcId="{A6A80631-5A37-408B-B87B-35D824E63147}" destId="{C9E95B70-9575-42CE-A226-9B2D0DC99F48}" srcOrd="1" destOrd="0" parTransId="{B8CB2C69-F1D7-40E6-960C-A95BEEABCF34}" sibTransId="{715E5D9E-F0FA-4507-8048-FBE8F109B636}"/>
    <dgm:cxn modelId="{111EF5E4-41A2-4BA8-BB8A-07C74F7364C6}" srcId="{A6A80631-5A37-408B-B87B-35D824E63147}" destId="{49EAF77A-43F0-44FE-AAFE-E6326B3B307B}" srcOrd="2" destOrd="0" parTransId="{432181BF-0A56-488E-B871-413DAF661AE4}" sibTransId="{566D2B83-1C41-4A11-92CB-EB96B08E28D2}"/>
    <dgm:cxn modelId="{29B6BE87-01E1-413C-BAF4-7205FE19786F}" type="presParOf" srcId="{DA049AA6-F777-4B70-9E6E-9E0B8DB068D2}" destId="{E8EE1C86-77B2-4EFD-9A3B-3FE1F25E6062}" srcOrd="0" destOrd="0" presId="urn:microsoft.com/office/officeart/2005/8/layout/radial4"/>
    <dgm:cxn modelId="{10CB8F5D-6979-4E17-8B61-07C2F894CD8B}" type="presParOf" srcId="{DA049AA6-F777-4B70-9E6E-9E0B8DB068D2}" destId="{C7E050C0-C125-4AB3-A8E0-F2A7C0B7498A}" srcOrd="1" destOrd="0" presId="urn:microsoft.com/office/officeart/2005/8/layout/radial4"/>
    <dgm:cxn modelId="{B84E7BFD-56F4-46AF-9791-AB76067BD552}" type="presParOf" srcId="{DA049AA6-F777-4B70-9E6E-9E0B8DB068D2}" destId="{E9813F1B-106B-441A-A78B-C6EA7E92BA53}" srcOrd="2" destOrd="0" presId="urn:microsoft.com/office/officeart/2005/8/layout/radial4"/>
    <dgm:cxn modelId="{8A7FEE3F-252E-4E33-81F4-97C0D0C45781}" type="presParOf" srcId="{DA049AA6-F777-4B70-9E6E-9E0B8DB068D2}" destId="{86E85483-BF84-4178-B369-2DE594BEAED8}" srcOrd="3" destOrd="0" presId="urn:microsoft.com/office/officeart/2005/8/layout/radial4"/>
    <dgm:cxn modelId="{0BB0DFA2-C98F-46E4-A906-85BA68A9CD80}" type="presParOf" srcId="{DA049AA6-F777-4B70-9E6E-9E0B8DB068D2}" destId="{01CDC7F6-54EB-484D-B40E-5096E5A2F700}" srcOrd="4" destOrd="0" presId="urn:microsoft.com/office/officeart/2005/8/layout/radial4"/>
    <dgm:cxn modelId="{EA89D06F-D3E3-45FB-A8D7-69B0D033F525}" type="presParOf" srcId="{DA049AA6-F777-4B70-9E6E-9E0B8DB068D2}" destId="{8B57B486-0FD0-4E0F-A862-C509C4610125}" srcOrd="5" destOrd="0" presId="urn:microsoft.com/office/officeart/2005/8/layout/radial4"/>
    <dgm:cxn modelId="{233D6BB3-9260-4F70-8146-7CEC170EA476}" type="presParOf" srcId="{DA049AA6-F777-4B70-9E6E-9E0B8DB068D2}" destId="{EE8D888A-7B06-4374-8169-BF6FEC83A177}" srcOrd="6" destOrd="0" presId="urn:microsoft.com/office/officeart/2005/8/layout/radial4"/>
    <dgm:cxn modelId="{7C305E2B-2CA3-4A96-B348-650B3A34A452}" type="presParOf" srcId="{DA049AA6-F777-4B70-9E6E-9E0B8DB068D2}" destId="{81AB7C57-D968-4FFC-91B7-DA28C07E03C7}" srcOrd="7" destOrd="0" presId="urn:microsoft.com/office/officeart/2005/8/layout/radial4"/>
    <dgm:cxn modelId="{CD6B51E7-84B3-4B05-84BF-6E96906F3A33}" type="presParOf" srcId="{DA049AA6-F777-4B70-9E6E-9E0B8DB068D2}" destId="{EE77E284-4394-4C20-B6F1-2B585F604F2F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AA368-3CE0-4B68-AF8A-B59D3E1E87FF}">
      <dsp:nvSpPr>
        <dsp:cNvPr id="0" name=""/>
        <dsp:cNvSpPr/>
      </dsp:nvSpPr>
      <dsp:spPr>
        <a:xfrm>
          <a:off x="0" y="3673405"/>
          <a:ext cx="5544616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E4330A-58A9-4B70-8A37-529EEA1DCEDD}">
      <dsp:nvSpPr>
        <dsp:cNvPr id="0" name=""/>
        <dsp:cNvSpPr/>
      </dsp:nvSpPr>
      <dsp:spPr>
        <a:xfrm>
          <a:off x="244455" y="12002"/>
          <a:ext cx="5300160" cy="4320474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701" tIns="0" rIns="146701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Book Antiqua" pitchFamily="18" charset="0"/>
            </a:rPr>
            <a:t>«Проект – это возможность делать что-то интересное самостоятельно или в группе, проявить себя, попробовать свои силы, приложить свои знания, принести пользу и показать публично достигнутый результат»</a:t>
          </a:r>
        </a:p>
      </dsp:txBody>
      <dsp:txXfrm>
        <a:off x="455363" y="222910"/>
        <a:ext cx="4878344" cy="38986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79DDD-9666-4723-9797-03AC3C3449B6}">
      <dsp:nvSpPr>
        <dsp:cNvPr id="0" name=""/>
        <dsp:cNvSpPr/>
      </dsp:nvSpPr>
      <dsp:spPr>
        <a:xfrm>
          <a:off x="144016" y="123134"/>
          <a:ext cx="5770690" cy="9304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Book Antiqua" pitchFamily="18" charset="0"/>
            </a:rPr>
            <a:t>Качественнее и быстрее формируются следующие умения:</a:t>
          </a:r>
        </a:p>
      </dsp:txBody>
      <dsp:txXfrm>
        <a:off x="171267" y="150385"/>
        <a:ext cx="5716188" cy="875909"/>
      </dsp:txXfrm>
    </dsp:sp>
    <dsp:sp modelId="{84A04EA5-FB42-4FCB-9494-9C7CAE91E53A}">
      <dsp:nvSpPr>
        <dsp:cNvPr id="0" name=""/>
        <dsp:cNvSpPr/>
      </dsp:nvSpPr>
      <dsp:spPr>
        <a:xfrm>
          <a:off x="721086" y="1053546"/>
          <a:ext cx="503052" cy="545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508"/>
              </a:lnTo>
              <a:lnTo>
                <a:pt x="503052" y="54550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E704C-8AF3-41B3-9CC6-CFCE00301F5F}">
      <dsp:nvSpPr>
        <dsp:cNvPr id="0" name=""/>
        <dsp:cNvSpPr/>
      </dsp:nvSpPr>
      <dsp:spPr>
        <a:xfrm>
          <a:off x="1224138" y="1327378"/>
          <a:ext cx="2923245" cy="5433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 err="1">
              <a:latin typeface="Book Antiqua" pitchFamily="18" charset="0"/>
            </a:rPr>
            <a:t>проблематизация</a:t>
          </a:r>
          <a:endParaRPr lang="ru-RU" sz="2000" b="1" kern="1200" dirty="0">
            <a:latin typeface="Book Antiqua" pitchFamily="18" charset="0"/>
          </a:endParaRPr>
        </a:p>
      </dsp:txBody>
      <dsp:txXfrm>
        <a:off x="1240052" y="1343292"/>
        <a:ext cx="2891417" cy="511524"/>
      </dsp:txXfrm>
    </dsp:sp>
    <dsp:sp modelId="{65D0F419-CFDD-4EF8-8D3B-E1A46E264C65}">
      <dsp:nvSpPr>
        <dsp:cNvPr id="0" name=""/>
        <dsp:cNvSpPr/>
      </dsp:nvSpPr>
      <dsp:spPr>
        <a:xfrm>
          <a:off x="721086" y="1053546"/>
          <a:ext cx="773428" cy="1285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5167"/>
              </a:lnTo>
              <a:lnTo>
                <a:pt x="773428" y="128516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BEF53-164C-40D8-ADAF-5EB44F959F3C}">
      <dsp:nvSpPr>
        <dsp:cNvPr id="0" name=""/>
        <dsp:cNvSpPr/>
      </dsp:nvSpPr>
      <dsp:spPr>
        <a:xfrm>
          <a:off x="1494514" y="2089909"/>
          <a:ext cx="3028620" cy="4976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26490"/>
              <a:satOff val="-4808"/>
              <a:lumOff val="58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anose="02040602050305030304" pitchFamily="18" charset="0"/>
            </a:rPr>
            <a:t>целеполагание</a:t>
          </a:r>
        </a:p>
      </dsp:txBody>
      <dsp:txXfrm>
        <a:off x="1509088" y="2104483"/>
        <a:ext cx="2999472" cy="468459"/>
      </dsp:txXfrm>
    </dsp:sp>
    <dsp:sp modelId="{0392F312-76A5-49F4-877E-48AA43F7C00A}">
      <dsp:nvSpPr>
        <dsp:cNvPr id="0" name=""/>
        <dsp:cNvSpPr/>
      </dsp:nvSpPr>
      <dsp:spPr>
        <a:xfrm>
          <a:off x="721086" y="1053546"/>
          <a:ext cx="503052" cy="1981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1575"/>
              </a:lnTo>
              <a:lnTo>
                <a:pt x="503052" y="198157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D95ABB-28F3-4A2A-A681-157ED7BA5ADE}">
      <dsp:nvSpPr>
        <dsp:cNvPr id="0" name=""/>
        <dsp:cNvSpPr/>
      </dsp:nvSpPr>
      <dsp:spPr>
        <a:xfrm>
          <a:off x="1224138" y="2767542"/>
          <a:ext cx="3110214" cy="5351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52980"/>
              <a:satOff val="-9616"/>
              <a:lumOff val="117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anose="02040602050305030304" pitchFamily="18" charset="0"/>
            </a:rPr>
            <a:t>планирование</a:t>
          </a:r>
        </a:p>
      </dsp:txBody>
      <dsp:txXfrm>
        <a:off x="1239812" y="2783216"/>
        <a:ext cx="3078866" cy="503809"/>
      </dsp:txXfrm>
    </dsp:sp>
    <dsp:sp modelId="{2C7D188F-CB08-4482-BE66-18664D106CC1}">
      <dsp:nvSpPr>
        <dsp:cNvPr id="0" name=""/>
        <dsp:cNvSpPr/>
      </dsp:nvSpPr>
      <dsp:spPr>
        <a:xfrm>
          <a:off x="721086" y="1053546"/>
          <a:ext cx="575054" cy="2706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6909"/>
              </a:lnTo>
              <a:lnTo>
                <a:pt x="575054" y="27069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94FBC-2A5B-49B5-9767-DAAF5AF7C7EB}">
      <dsp:nvSpPr>
        <dsp:cNvPr id="0" name=""/>
        <dsp:cNvSpPr/>
      </dsp:nvSpPr>
      <dsp:spPr>
        <a:xfrm>
          <a:off x="1296140" y="3487625"/>
          <a:ext cx="3785474" cy="54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279471"/>
              <a:satOff val="-14424"/>
              <a:lumOff val="176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anose="02040602050305030304" pitchFamily="18" charset="0"/>
            </a:rPr>
            <a:t>поисковые (исследовательские) умения</a:t>
          </a:r>
        </a:p>
      </dsp:txBody>
      <dsp:txXfrm>
        <a:off x="1312122" y="3503607"/>
        <a:ext cx="3753510" cy="513695"/>
      </dsp:txXfrm>
    </dsp:sp>
    <dsp:sp modelId="{392C2C0E-31E2-41F8-9291-C45540B07CA6}">
      <dsp:nvSpPr>
        <dsp:cNvPr id="0" name=""/>
        <dsp:cNvSpPr/>
      </dsp:nvSpPr>
      <dsp:spPr>
        <a:xfrm>
          <a:off x="721086" y="1053546"/>
          <a:ext cx="359031" cy="3470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188"/>
              </a:lnTo>
              <a:lnTo>
                <a:pt x="359031" y="347018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73EB9-C165-42DB-8812-126D5FA40F57}">
      <dsp:nvSpPr>
        <dsp:cNvPr id="0" name=""/>
        <dsp:cNvSpPr/>
      </dsp:nvSpPr>
      <dsp:spPr>
        <a:xfrm>
          <a:off x="1080118" y="4207697"/>
          <a:ext cx="4073343" cy="632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705961"/>
              <a:satOff val="-19232"/>
              <a:lumOff val="235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anose="02040602050305030304" pitchFamily="18" charset="0"/>
            </a:rPr>
            <a:t>коммуникативные умения</a:t>
          </a:r>
        </a:p>
      </dsp:txBody>
      <dsp:txXfrm>
        <a:off x="1098631" y="4226210"/>
        <a:ext cx="4036317" cy="595048"/>
      </dsp:txXfrm>
    </dsp:sp>
    <dsp:sp modelId="{312DAB97-5BDF-4B25-A8EA-A84216A2FA63}">
      <dsp:nvSpPr>
        <dsp:cNvPr id="0" name=""/>
        <dsp:cNvSpPr/>
      </dsp:nvSpPr>
      <dsp:spPr>
        <a:xfrm>
          <a:off x="721086" y="1053546"/>
          <a:ext cx="770800" cy="4239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39467"/>
              </a:lnTo>
              <a:lnTo>
                <a:pt x="770800" y="423946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3371D-C943-4F28-B545-2D373E594176}">
      <dsp:nvSpPr>
        <dsp:cNvPr id="0" name=""/>
        <dsp:cNvSpPr/>
      </dsp:nvSpPr>
      <dsp:spPr>
        <a:xfrm>
          <a:off x="1491886" y="4999790"/>
          <a:ext cx="3796301" cy="5864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132451"/>
              <a:satOff val="-24040"/>
              <a:lumOff val="2944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anose="02040602050305030304" pitchFamily="18" charset="0"/>
            </a:rPr>
            <a:t>презентационные умения</a:t>
          </a:r>
        </a:p>
      </dsp:txBody>
      <dsp:txXfrm>
        <a:off x="1509062" y="5016966"/>
        <a:ext cx="3761949" cy="552094"/>
      </dsp:txXfrm>
    </dsp:sp>
    <dsp:sp modelId="{37F54615-9E5E-4A7A-A70E-A59ED3D03EA1}">
      <dsp:nvSpPr>
        <dsp:cNvPr id="0" name=""/>
        <dsp:cNvSpPr/>
      </dsp:nvSpPr>
      <dsp:spPr>
        <a:xfrm>
          <a:off x="721086" y="1053546"/>
          <a:ext cx="503052" cy="4932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2042"/>
              </a:lnTo>
              <a:lnTo>
                <a:pt x="503052" y="49320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9DD4E-7B16-4D2E-A530-7FB322DE606F}">
      <dsp:nvSpPr>
        <dsp:cNvPr id="0" name=""/>
        <dsp:cNvSpPr/>
      </dsp:nvSpPr>
      <dsp:spPr>
        <a:xfrm>
          <a:off x="1224138" y="5717437"/>
          <a:ext cx="3833257" cy="536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558941"/>
              <a:satOff val="-28848"/>
              <a:lumOff val="3533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Book Antiqua" pitchFamily="18" charset="0"/>
            </a:rPr>
            <a:t>рефлексивные умения</a:t>
          </a:r>
        </a:p>
      </dsp:txBody>
      <dsp:txXfrm>
        <a:off x="1239846" y="5733145"/>
        <a:ext cx="3801841" cy="5048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CF90B-82C9-40F2-8780-F96AC1E3DBDE}">
      <dsp:nvSpPr>
        <dsp:cNvPr id="0" name=""/>
        <dsp:cNvSpPr/>
      </dsp:nvSpPr>
      <dsp:spPr>
        <a:xfrm>
          <a:off x="3350009" y="3087734"/>
          <a:ext cx="2411023" cy="24110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Виды проектов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3703095" y="3440820"/>
        <a:ext cx="1704851" cy="1704851"/>
      </dsp:txXfrm>
    </dsp:sp>
    <dsp:sp modelId="{5A3F1015-3B1F-4BBF-9C76-3EF37B1E2B16}">
      <dsp:nvSpPr>
        <dsp:cNvPr id="0" name=""/>
        <dsp:cNvSpPr/>
      </dsp:nvSpPr>
      <dsp:spPr>
        <a:xfrm rot="12387939">
          <a:off x="1590280" y="2704070"/>
          <a:ext cx="2102489" cy="68714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E09568-7BCE-4DAC-B928-07344376A48E}">
      <dsp:nvSpPr>
        <dsp:cNvPr id="0" name=""/>
        <dsp:cNvSpPr/>
      </dsp:nvSpPr>
      <dsp:spPr>
        <a:xfrm>
          <a:off x="0" y="1848275"/>
          <a:ext cx="2969300" cy="18323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Индивидуальный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53669" y="1901944"/>
        <a:ext cx="2861962" cy="1725040"/>
      </dsp:txXfrm>
    </dsp:sp>
    <dsp:sp modelId="{69EEA5EF-D523-4F29-A313-5FA8BC5C3C7F}">
      <dsp:nvSpPr>
        <dsp:cNvPr id="0" name=""/>
        <dsp:cNvSpPr/>
      </dsp:nvSpPr>
      <dsp:spPr>
        <a:xfrm rot="15982380">
          <a:off x="3438180" y="1663159"/>
          <a:ext cx="1944806" cy="68714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AE25F4-B52F-46D4-BDDC-ABAF375DCC2B}">
      <dsp:nvSpPr>
        <dsp:cNvPr id="0" name=""/>
        <dsp:cNvSpPr/>
      </dsp:nvSpPr>
      <dsp:spPr>
        <a:xfrm>
          <a:off x="3203833" y="120085"/>
          <a:ext cx="2290472" cy="18323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Парный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3257502" y="173754"/>
        <a:ext cx="2183134" cy="1725040"/>
      </dsp:txXfrm>
    </dsp:sp>
    <dsp:sp modelId="{8F325BEF-7944-49C9-8614-4BEBC9D8B1B4}">
      <dsp:nvSpPr>
        <dsp:cNvPr id="0" name=""/>
        <dsp:cNvSpPr/>
      </dsp:nvSpPr>
      <dsp:spPr>
        <a:xfrm rot="19967277">
          <a:off x="5403659" y="2583896"/>
          <a:ext cx="2123928" cy="68714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3D931A-8923-494C-BC8C-124D2B01CFA9}">
      <dsp:nvSpPr>
        <dsp:cNvPr id="0" name=""/>
        <dsp:cNvSpPr/>
      </dsp:nvSpPr>
      <dsp:spPr>
        <a:xfrm>
          <a:off x="6323068" y="1857405"/>
          <a:ext cx="2606649" cy="1713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>
              <a:latin typeface="Book Antiqua" pitchFamily="18" charset="0"/>
            </a:rPr>
            <a:t>Групповой</a:t>
          </a:r>
        </a:p>
      </dsp:txBody>
      <dsp:txXfrm>
        <a:off x="6373258" y="1907595"/>
        <a:ext cx="2506269" cy="16132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E1C86-77B2-4EFD-9A3B-3FE1F25E6062}">
      <dsp:nvSpPr>
        <dsp:cNvPr id="0" name=""/>
        <dsp:cNvSpPr/>
      </dsp:nvSpPr>
      <dsp:spPr>
        <a:xfrm>
          <a:off x="2883829" y="3214682"/>
          <a:ext cx="2333870" cy="233387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2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Виды проектов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3225616" y="3556469"/>
        <a:ext cx="1650296" cy="1650296"/>
      </dsp:txXfrm>
    </dsp:sp>
    <dsp:sp modelId="{C7E050C0-C125-4AB3-A8E0-F2A7C0B7498A}">
      <dsp:nvSpPr>
        <dsp:cNvPr id="0" name=""/>
        <dsp:cNvSpPr/>
      </dsp:nvSpPr>
      <dsp:spPr>
        <a:xfrm rot="11378663">
          <a:off x="989166" y="3683378"/>
          <a:ext cx="1819607" cy="66515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813F1B-106B-441A-A78B-C6EA7E92BA53}">
      <dsp:nvSpPr>
        <dsp:cNvPr id="0" name=""/>
        <dsp:cNvSpPr/>
      </dsp:nvSpPr>
      <dsp:spPr>
        <a:xfrm>
          <a:off x="-106563" y="2976662"/>
          <a:ext cx="2217177" cy="1773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Мини-проекты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-54612" y="3028613"/>
        <a:ext cx="2113275" cy="1669839"/>
      </dsp:txXfrm>
    </dsp:sp>
    <dsp:sp modelId="{86E85483-BF84-4178-B369-2DE594BEAED8}">
      <dsp:nvSpPr>
        <dsp:cNvPr id="0" name=""/>
        <dsp:cNvSpPr/>
      </dsp:nvSpPr>
      <dsp:spPr>
        <a:xfrm rot="14049262">
          <a:off x="1816633" y="2254535"/>
          <a:ext cx="1875437" cy="66515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618030"/>
                <a:satOff val="4456"/>
                <a:lumOff val="1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618030"/>
                <a:satOff val="4456"/>
                <a:lumOff val="1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618030"/>
                <a:satOff val="4456"/>
                <a:lumOff val="1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1CDC7F6-54EB-484D-B40E-5096E5A2F700}">
      <dsp:nvSpPr>
        <dsp:cNvPr id="0" name=""/>
        <dsp:cNvSpPr/>
      </dsp:nvSpPr>
      <dsp:spPr>
        <a:xfrm>
          <a:off x="820682" y="1143009"/>
          <a:ext cx="2769077" cy="1367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18030"/>
                <a:satOff val="4456"/>
                <a:lumOff val="1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618030"/>
                <a:satOff val="4456"/>
                <a:lumOff val="1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618030"/>
                <a:satOff val="4456"/>
                <a:lumOff val="1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Краткосрочные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860749" y="1183076"/>
        <a:ext cx="2688943" cy="1287846"/>
      </dsp:txXfrm>
    </dsp:sp>
    <dsp:sp modelId="{8B57B486-0FD0-4E0F-A862-C509C4610125}">
      <dsp:nvSpPr>
        <dsp:cNvPr id="0" name=""/>
        <dsp:cNvSpPr/>
      </dsp:nvSpPr>
      <dsp:spPr>
        <a:xfrm rot="18901975">
          <a:off x="4633070" y="2310812"/>
          <a:ext cx="2315842" cy="66515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236061"/>
                <a:satOff val="8911"/>
                <a:lumOff val="2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1236061"/>
                <a:satOff val="8911"/>
                <a:lumOff val="2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1236061"/>
                <a:satOff val="8911"/>
                <a:lumOff val="2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E8D888A-7B06-4374-8169-BF6FEC83A177}">
      <dsp:nvSpPr>
        <dsp:cNvPr id="0" name=""/>
        <dsp:cNvSpPr/>
      </dsp:nvSpPr>
      <dsp:spPr>
        <a:xfrm>
          <a:off x="4892633" y="928689"/>
          <a:ext cx="3435205" cy="17927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236061"/>
                <a:satOff val="8911"/>
                <a:lumOff val="2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1236061"/>
                <a:satOff val="8911"/>
                <a:lumOff val="2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1236061"/>
                <a:satOff val="8911"/>
                <a:lumOff val="2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>
              <a:latin typeface="Book Antiqua" pitchFamily="18" charset="0"/>
            </a:rPr>
            <a:t>Недельные</a:t>
          </a:r>
          <a:endParaRPr lang="ru-RU" sz="2400" b="1" i="0" kern="1200" dirty="0">
            <a:latin typeface="Book Antiqua" pitchFamily="18" charset="0"/>
          </a:endParaRPr>
        </a:p>
      </dsp:txBody>
      <dsp:txXfrm>
        <a:off x="4945142" y="981198"/>
        <a:ext cx="3330187" cy="1687773"/>
      </dsp:txXfrm>
    </dsp:sp>
    <dsp:sp modelId="{81AB7C57-D968-4FFC-91B7-DA28C07E03C7}">
      <dsp:nvSpPr>
        <dsp:cNvPr id="0" name=""/>
        <dsp:cNvSpPr/>
      </dsp:nvSpPr>
      <dsp:spPr>
        <a:xfrm rot="21208017">
          <a:off x="5196875" y="3815236"/>
          <a:ext cx="1821170" cy="66515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854091"/>
                <a:satOff val="13367"/>
                <a:lumOff val="3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1854091"/>
                <a:satOff val="13367"/>
                <a:lumOff val="3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1854091"/>
                <a:satOff val="13367"/>
                <a:lumOff val="3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E77E284-4394-4C20-B6F1-2B585F604F2F}">
      <dsp:nvSpPr>
        <dsp:cNvPr id="0" name=""/>
        <dsp:cNvSpPr/>
      </dsp:nvSpPr>
      <dsp:spPr>
        <a:xfrm>
          <a:off x="5800153" y="3142712"/>
          <a:ext cx="2649238" cy="1773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854091"/>
                <a:satOff val="13367"/>
                <a:lumOff val="3000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3">
                <a:hueOff val="-1854091"/>
                <a:satOff val="13367"/>
                <a:lumOff val="3000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3">
                <a:hueOff val="-1854091"/>
                <a:satOff val="13367"/>
                <a:lumOff val="3000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>
              <a:latin typeface="Book Antiqua" pitchFamily="18" charset="0"/>
            </a:rPr>
            <a:t>Долгосрочные</a:t>
          </a:r>
        </a:p>
      </dsp:txBody>
      <dsp:txXfrm>
        <a:off x="5852104" y="3194663"/>
        <a:ext cx="2545336" cy="1669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FB4EE-57B4-44FF-A72B-E7929F3BE0B3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4F79B-CFD7-4BD0-86FB-828E055713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06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E4F79B-CFD7-4BD0-86FB-828E055713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847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3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6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443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7979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65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72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14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99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02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1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1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19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984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64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8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C1378-934E-4D6F-9CA8-53C1656DE9D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76082-D682-40D6-9D21-9D19E2DF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47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prez-proekt.ru/temy-dlja-proekta/temy-proektov-po-russkomu-jazyku.html" TargetMode="External"/><Relationship Id="rId3" Type="http://schemas.openxmlformats.org/officeDocument/2006/relationships/hyperlink" Target="https://obuchonok.ru/" TargetMode="External"/><Relationship Id="rId7" Type="http://schemas.openxmlformats.org/officeDocument/2006/relationships/hyperlink" Target="https://uchitel-filolog.ru/temy-proektov-po-russkomu-yazyku/?ysclid=lrzxp9tnlh78750079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asyen.ru/load/russkij_jazyk/proekt/133?ysclid=lrzxlr7sqy232106584" TargetMode="External"/><Relationship Id="rId5" Type="http://schemas.openxmlformats.org/officeDocument/2006/relationships/hyperlink" Target="https://tvorcheskie-proekty.ru/" TargetMode="External"/><Relationship Id="rId4" Type="http://schemas.openxmlformats.org/officeDocument/2006/relationships/hyperlink" Target="https://eee-science.ru/keywords/proekt-obuchayushchegosya/proekt-po-russkomu-yazyku/?ysclid=lrzxh0aqxr39825941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3"/>
            <a:ext cx="8245580" cy="2592289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Book Antiqua" pitchFamily="18" charset="0"/>
                <a:cs typeface="Times New Roman" pitchFamily="18" charset="0"/>
              </a:rPr>
              <a:t>Проект как эффективный ресурс в организации работы с одаренными детьми </a:t>
            </a:r>
            <a:br>
              <a:rPr lang="ru-RU" sz="3600" b="1" i="1" dirty="0">
                <a:solidFill>
                  <a:srgbClr val="7030A0"/>
                </a:solidFill>
                <a:latin typeface="Book Antiqua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7030A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357694"/>
            <a:ext cx="4572032" cy="1281106"/>
          </a:xfrm>
        </p:spPr>
        <p:txBody>
          <a:bodyPr>
            <a:normAutofit/>
          </a:bodyPr>
          <a:lstStyle/>
          <a:p>
            <a:pPr algn="r"/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Кайгородова Е.Н.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0364" y="6072206"/>
            <a:ext cx="1067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2024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51520" y="692696"/>
            <a:ext cx="1152128" cy="5904656"/>
          </a:xfrm>
          <a:solidFill>
            <a:schemeClr val="accent1">
              <a:lumMod val="40000"/>
              <a:lumOff val="60000"/>
            </a:schemeClr>
          </a:solidFill>
        </p:spPr>
        <p:txBody>
          <a:bodyPr vert="wordArtVer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виды проектов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2898" y="1556792"/>
            <a:ext cx="8258204" cy="4525963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20F376B6-D494-2B0F-B238-C5E7C267AE4B}"/>
              </a:ext>
            </a:extLst>
          </p:cNvPr>
          <p:cNvSpPr/>
          <p:nvPr/>
        </p:nvSpPr>
        <p:spPr>
          <a:xfrm>
            <a:off x="1566830" y="505323"/>
            <a:ext cx="4342084" cy="151216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Творческие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62078024-0014-63D5-B093-BB0B8901D972}"/>
              </a:ext>
            </a:extLst>
          </p:cNvPr>
          <p:cNvSpPr/>
          <p:nvPr/>
        </p:nvSpPr>
        <p:spPr>
          <a:xfrm>
            <a:off x="1598068" y="2060848"/>
            <a:ext cx="4032448" cy="151216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Ролевые, игровые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6FFD9D29-960F-3691-F2CB-3566882FE4D8}"/>
              </a:ext>
            </a:extLst>
          </p:cNvPr>
          <p:cNvSpPr/>
          <p:nvPr/>
        </p:nvSpPr>
        <p:spPr>
          <a:xfrm>
            <a:off x="1598068" y="3618807"/>
            <a:ext cx="4414092" cy="151216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Практико-ориентированные (прикладные)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A68968FE-58C1-9107-9365-4F0556EE6E75}"/>
              </a:ext>
            </a:extLst>
          </p:cNvPr>
          <p:cNvSpPr/>
          <p:nvPr/>
        </p:nvSpPr>
        <p:spPr>
          <a:xfrm>
            <a:off x="1579204" y="5176766"/>
            <a:ext cx="4032448" cy="151216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Исследовательские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E0ABA9AA-B214-92A8-BEF4-D0BA272F9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325" y="313222"/>
            <a:ext cx="2914664" cy="1704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B2DB9623-8649-72F3-FA07-4363B8E3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180" y="2034072"/>
            <a:ext cx="3035829" cy="1707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6ECF6760-B2A2-FF5D-8E1A-6DF3BF0F0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538" y="3671976"/>
            <a:ext cx="2427716" cy="15787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E829299B-E574-20AA-9494-4D4978148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78" y="5213274"/>
            <a:ext cx="2780631" cy="1564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2883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Примерные варианты </a:t>
            </a:r>
            <a:b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тем учебных проектов </a:t>
            </a:r>
            <a:b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4427984" y="1196752"/>
            <a:ext cx="4536503" cy="547260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accent1"/>
                </a:solidFill>
                <a:latin typeface="Book Antiqua" pitchFamily="18" charset="0"/>
              </a:rPr>
              <a:t>НА УРОКАХ РУССКОГО ЯЗЫКА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«Использование односоставных предложений в лирических произведениях А.С. Пушкина».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«Музей русского слова».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Общество защиты русского языка.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«Лингвистические кроссворды, чайнворды, ребусы».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«Азбука вежливости для первоклашек».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«И мы защитим тебя, русская речь, великое русское слово»(А.А. Ахматова).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«Неологизмы в речи школьников» и другие.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BCF27A-7950-ED58-4A98-E3D492C19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417354" cy="50668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accent1"/>
                </a:solidFill>
                <a:latin typeface="Book Antiqua" pitchFamily="18" charset="0"/>
              </a:rPr>
              <a:t>НА УРОКАХ ЛИТЕРАТУРЫ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Возникновение басни в России.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Рекомендации по составлению домашней библиотеки.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Инсценировка.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Создание сценария праздника.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Выпуск сборника творческих работ.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Слово о писателях.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Устное народное творчество в нашей жизни.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«Время читать Чехова».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Проект «Литературная викторина».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«Писатели Урала» и другие.</a:t>
            </a:r>
          </a:p>
          <a:p>
            <a:endParaRPr lang="ru-RU" sz="20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73055"/>
            <a:ext cx="6377940" cy="36037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Сайты-помощники</a:t>
            </a:r>
          </a:p>
        </p:txBody>
      </p:sp>
      <p:pic>
        <p:nvPicPr>
          <p:cNvPr id="13317" name="Содержимое 7" descr="свитки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56110" y="5155375"/>
            <a:ext cx="1379979" cy="1587807"/>
          </a:xfrm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814388" y="908721"/>
            <a:ext cx="8329612" cy="521585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err="1">
                <a:hlinkClick r:id="rId3"/>
              </a:rPr>
              <a:t>Обучонок</a:t>
            </a:r>
            <a:r>
              <a:rPr lang="ru-RU" sz="2000" dirty="0">
                <a:hlinkClick r:id="rId3"/>
              </a:rPr>
              <a:t> | Обучающие программы и исследовательские работы учащихся (obuchonok.ru)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hlinkClick r:id="rId4"/>
              </a:rPr>
              <a:t>Проект по русскому языку: работы участников • Наука и образование ONLINE (eee-science.ru)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hlinkClick r:id="rId5"/>
              </a:rPr>
              <a:t>Творческие проекты и работы учащихся (tvorcheskie-proekty.ru)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hlinkClick r:id="rId6"/>
              </a:rPr>
              <a:t>Проекты учащихся по русскому языку - Русский язык (easyen.ru)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hlinkClick r:id="rId7"/>
              </a:rPr>
              <a:t>Темы проектов по русскому языку 5-9 классы | Сайт учителя русского языка и литературы (uchitel-filolog.ru)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hlinkClick r:id="rId8"/>
              </a:rPr>
              <a:t>Темы проектов по русскому языку (prez-proekt.ru)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268760"/>
            <a:ext cx="5770984" cy="4857403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«Не снабжайте детей готовыми формулами, формулы – пустота, обогатите их образами и картинками, на которых видны связующие нити. Успешнее и дальше идёт тот, кто мучительно преодолевает себя и препятствия. </a:t>
            </a:r>
          </a:p>
          <a:p>
            <a:pPr algn="ctr">
              <a:buNone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Любовь к познанию – вот главное мерило.»</a:t>
            </a:r>
          </a:p>
          <a:p>
            <a:pPr algn="r">
              <a:buNone/>
            </a:pPr>
            <a:endParaRPr lang="ru-RU" sz="2800" b="1" i="1" dirty="0">
              <a:solidFill>
                <a:schemeClr val="tx2">
                  <a:lumMod val="50000"/>
                </a:schemeClr>
              </a:solidFill>
              <a:latin typeface="Book Antiqua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i="1" dirty="0" err="1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Антуан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 де Сент-Экзюпери</a:t>
            </a:r>
          </a:p>
          <a:p>
            <a:pPr algn="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530057-1B10-537F-AF49-CD40BC826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BFD0FE5-DC24-8611-CCAD-7C232032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8953" y="881006"/>
            <a:ext cx="1782654" cy="2832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" y="3068960"/>
            <a:ext cx="7955280" cy="40690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	</a:t>
            </a:r>
          </a:p>
          <a:p>
            <a:pPr algn="ctr">
              <a:buNone/>
            </a:pPr>
            <a:r>
              <a:rPr lang="ru-RU" sz="2800" b="1" i="1" u="sng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Проектная деятельность учащихся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– это совместная учебно-познавательная, творческая или игровая деятельность, имеющая общую цель, согласованные методы и способы деятельности, направленные на достижение результата – создание проекта.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613D8DF-3C96-9AE7-BF8C-3F0010E97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153" y="548680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CDC0AEA3-D59A-40D2-796B-368D1EDAE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436" y="1268760"/>
            <a:ext cx="3071564" cy="230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FB6C329F-00E0-F388-9504-2E61562FA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8" y="1268760"/>
            <a:ext cx="3153315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br>
              <a:rPr lang="ru-RU" sz="3200" b="1" i="1" dirty="0">
                <a:latin typeface="Book Antiqua" pitchFamily="18" charset="0"/>
              </a:rPr>
            </a:br>
            <a:r>
              <a:rPr lang="ru-RU" sz="3200" b="1" i="1" dirty="0">
                <a:latin typeface="Book Antiqua" pitchFamily="18" charset="0"/>
              </a:rPr>
              <a:t>Станислав Теофилович Шацкий (1878-1934)</a:t>
            </a:r>
            <a:br>
              <a:rPr lang="ru-RU" sz="3200" b="1" i="1" dirty="0">
                <a:latin typeface="Book Antiqua" pitchFamily="18" charset="0"/>
              </a:rPr>
            </a:br>
            <a:br>
              <a:rPr lang="ru-RU" sz="3200" b="1" i="1" dirty="0">
                <a:latin typeface="Book Antiqua" pitchFamily="18" charset="0"/>
              </a:rPr>
            </a:b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20724538"/>
              </p:ext>
            </p:extLst>
          </p:nvPr>
        </p:nvGraphicFramePr>
        <p:xfrm>
          <a:off x="3203848" y="1916832"/>
          <a:ext cx="554461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>
            <a:extLst>
              <a:ext uri="{FF2B5EF4-FFF2-40B4-BE49-F238E27FC236}">
                <a16:creationId xmlns:a16="http://schemas.microsoft.com/office/drawing/2014/main" id="{9830E430-FF4C-EE82-D886-7C410853987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89044"/>
            <a:ext cx="2729466" cy="4070350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i="1" dirty="0">
                <a:latin typeface="Book Antiqua" pitchFamily="18" charset="0"/>
              </a:rPr>
              <a:t>Факты, подтверждающие эффективность метода проекта: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379866"/>
              </p:ext>
            </p:extLst>
          </p:nvPr>
        </p:nvGraphicFramePr>
        <p:xfrm>
          <a:off x="160194" y="435436"/>
          <a:ext cx="2592288" cy="1769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AC5143F-E2FA-106B-2F39-1E3AFA3362D8}"/>
              </a:ext>
            </a:extLst>
          </p:cNvPr>
          <p:cNvSpPr txBox="1"/>
          <p:nvPr/>
        </p:nvSpPr>
        <p:spPr>
          <a:xfrm>
            <a:off x="181290" y="2636912"/>
            <a:ext cx="896271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усиливается мотивация к учебной деятельности;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изменяется качество учебного процесса в связи с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исследованием технологий научно-исследовательской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деятельности;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повышается успешность обучения, повышается 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интерес к предмету;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 процессе интеграции учебной и внеучебной 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деятельности у учащихся расширяется кругозор;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учащиеся продвигаются по пути познания себя, лучше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понимают природу человека и его возможности.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одержимое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90565298"/>
              </p:ext>
            </p:extLst>
          </p:nvPr>
        </p:nvGraphicFramePr>
        <p:xfrm>
          <a:off x="3059832" y="301420"/>
          <a:ext cx="6377940" cy="6525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2" name="Picture 4">
            <a:extLst>
              <a:ext uri="{FF2B5EF4-FFF2-40B4-BE49-F238E27FC236}">
                <a16:creationId xmlns:a16="http://schemas.microsoft.com/office/drawing/2014/main" id="{967BFDDF-9937-D1D6-5990-4D3866E90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3161990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98CBA85-99A5-459A-29E1-D95D6127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5763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1"/>
            <a:ext cx="8715436" cy="34290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AF0F1DF-19DF-3FC4-117F-4E7F64D40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890984"/>
              </p:ext>
            </p:extLst>
          </p:nvPr>
        </p:nvGraphicFramePr>
        <p:xfrm>
          <a:off x="214282" y="116632"/>
          <a:ext cx="8715436" cy="65431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val="1583032045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3207095983"/>
                    </a:ext>
                  </a:extLst>
                </a:gridCol>
              </a:tblGrid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УЧЕНИК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УЧИТЕЛЬ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555886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Определяет цель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Помогает ему в этом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61676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Открывает новые знания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Рекомендует источники знаний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22555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Экспериментирует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Раскрывает возможные формы и методы эксперимента, помогает организовать познавательно-трудовую деятельность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673149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Выбирает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Содействует прогнозированию результатов выбора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6627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Активен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Создаёт условия для проявления активности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843680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Субъект обучения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Партнёр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463921"/>
                  </a:ext>
                </a:extLst>
              </a:tr>
              <a:tr h="5537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Несёт ответственность за результаты своей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Помогает оценить полученные результаты и выявить способы совершенствования деятельности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75244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2130725"/>
              </p:ext>
            </p:extLst>
          </p:nvPr>
        </p:nvGraphicFramePr>
        <p:xfrm>
          <a:off x="0" y="428605"/>
          <a:ext cx="892971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935571"/>
              </p:ext>
            </p:extLst>
          </p:nvPr>
        </p:nvGraphicFramePr>
        <p:xfrm>
          <a:off x="500034" y="214290"/>
          <a:ext cx="864396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580</TotalTime>
  <Words>518</Words>
  <Application>Microsoft Office PowerPoint</Application>
  <PresentationFormat>Экран (4:3)</PresentationFormat>
  <Paragraphs>90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Century Gothic</vt:lpstr>
      <vt:lpstr>Times New Roman</vt:lpstr>
      <vt:lpstr>Wingdings</vt:lpstr>
      <vt:lpstr>След самолета</vt:lpstr>
      <vt:lpstr>Проект как эффективный ресурс в организации работы с одаренными детьми  </vt:lpstr>
      <vt:lpstr>Презентация PowerPoint</vt:lpstr>
      <vt:lpstr>Презентация PowerPoint</vt:lpstr>
      <vt:lpstr> Станислав Теофилович Шацкий (1878-1934)  </vt:lpstr>
      <vt:lpstr>Факты, подтверждающие эффективность метода проекта: 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проектов</vt:lpstr>
      <vt:lpstr>Примерные варианты  тем учебных проектов  </vt:lpstr>
      <vt:lpstr>Сайты-помощники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 как эффективная форма организации работы с одаренными детьми  на уроках русского языка и литературы</dc:title>
  <dc:creator>Admin</dc:creator>
  <cp:lastModifiedBy>Екатерина Кайгородова</cp:lastModifiedBy>
  <cp:revision>71</cp:revision>
  <dcterms:created xsi:type="dcterms:W3CDTF">2015-08-18T18:16:44Z</dcterms:created>
  <dcterms:modified xsi:type="dcterms:W3CDTF">2024-01-30T08:15:28Z</dcterms:modified>
</cp:coreProperties>
</file>