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2" r:id="rId2"/>
    <p:sldId id="263" r:id="rId3"/>
    <p:sldId id="258" r:id="rId4"/>
    <p:sldId id="257" r:id="rId5"/>
    <p:sldId id="259" r:id="rId6"/>
    <p:sldId id="264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868478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Good morning!</a:t>
            </a:r>
            <a:br>
              <a:rPr lang="en-US" b="1" dirty="0" smtClean="0"/>
            </a:br>
            <a:r>
              <a:rPr lang="en-US" b="1" dirty="0" smtClean="0"/>
              <a:t>How are you? </a:t>
            </a:r>
            <a:endParaRPr lang="ru-RU" b="1" dirty="0"/>
          </a:p>
        </p:txBody>
      </p:sp>
      <p:pic>
        <p:nvPicPr>
          <p:cNvPr id="5124" name="Picture 4" descr="C:\Users\Павел\Desktop\img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023101">
            <a:off x="148926" y="2890174"/>
            <a:ext cx="6575646" cy="2336308"/>
          </a:xfrm>
          <a:prstGeom prst="rect">
            <a:avLst/>
          </a:prstGeom>
          <a:noFill/>
        </p:spPr>
      </p:pic>
      <p:pic>
        <p:nvPicPr>
          <p:cNvPr id="5125" name="Picture 5" descr="C:\Users\Павел\Desktop\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2143116"/>
            <a:ext cx="2235080" cy="2471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8883" y="428604"/>
            <a:ext cx="5205117" cy="553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Letter  </a:t>
            </a:r>
            <a:r>
              <a:rPr lang="ru-RU" sz="6000" b="1" dirty="0" err="1" smtClean="0">
                <a:solidFill>
                  <a:srgbClr val="FF0000"/>
                </a:solidFill>
              </a:rPr>
              <a:t>Аа</a:t>
            </a:r>
            <a:r>
              <a:rPr lang="ru-RU" sz="6000" b="1" dirty="0" smtClean="0">
                <a:solidFill>
                  <a:srgbClr val="FF0000"/>
                </a:solidFill>
              </a:rPr>
              <a:t> 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5089488"/>
            <a:ext cx="9330565" cy="1554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900115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85728"/>
            <a:ext cx="7290646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5400" dirty="0" smtClean="0"/>
              <a:t>The </a:t>
            </a:r>
            <a:r>
              <a:rPr lang="ru-RU" sz="5400" dirty="0" smtClean="0"/>
              <a:t>1</a:t>
            </a:r>
            <a:r>
              <a:rPr lang="en-US" sz="5400" baseline="30000" dirty="0" err="1" smtClean="0"/>
              <a:t>st</a:t>
            </a:r>
            <a:r>
              <a:rPr lang="en-US" sz="5400" dirty="0" smtClean="0"/>
              <a:t>  of February.</a:t>
            </a:r>
            <a:br>
              <a:rPr lang="en-US" sz="5400" dirty="0" smtClean="0"/>
            </a:br>
            <a:r>
              <a:rPr lang="en-US" sz="5400" dirty="0" err="1" smtClean="0"/>
              <a:t>Classwork</a:t>
            </a:r>
            <a:r>
              <a:rPr lang="en-US" sz="5400" dirty="0" smtClean="0"/>
              <a:t>.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>I can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6000768"/>
            <a:ext cx="8286776" cy="8572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Запишите новые слова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 перевод.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0892" y="274638"/>
            <a:ext cx="2143108" cy="158272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Учебник стр.63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-428652"/>
            <a:ext cx="8715436" cy="728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933688" cy="23574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Составьте  предложения и запишите в тетрадь, используя слова подсказки </a:t>
            </a:r>
            <a:br>
              <a:rPr lang="ru-RU" dirty="0" smtClean="0"/>
            </a:br>
            <a:r>
              <a:rPr lang="en-US" dirty="0" smtClean="0"/>
              <a:t> climb / swim /  run / sing / jump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1677"/>
            <a:ext cx="9144000" cy="457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23731"/>
            <a:ext cx="5072098" cy="6634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214950"/>
            <a:ext cx="7862150" cy="857256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Н</a:t>
            </a:r>
            <a:r>
              <a:rPr lang="en-US" b="1" dirty="0" err="1" smtClean="0">
                <a:solidFill>
                  <a:schemeClr val="tx2"/>
                </a:solidFill>
              </a:rPr>
              <a:t>omework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6072206"/>
            <a:ext cx="7143800" cy="78579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Учебник стр.67 (</a:t>
            </a:r>
            <a:r>
              <a:rPr lang="ru-RU" dirty="0" smtClean="0"/>
              <a:t>выучить слова песенки).</a:t>
            </a:r>
            <a:endParaRPr lang="en-US" dirty="0" smtClean="0"/>
          </a:p>
          <a:p>
            <a:endParaRPr lang="ru-RU" dirty="0"/>
          </a:p>
        </p:txBody>
      </p:sp>
      <p:pic>
        <p:nvPicPr>
          <p:cNvPr id="7170" name="Picture 2" descr="C:\Users\Павел\Desktop\1659110_1.jpeg"/>
          <p:cNvPicPr>
            <a:picLocks noChangeAspect="1" noChangeArrowheads="1"/>
          </p:cNvPicPr>
          <p:nvPr/>
        </p:nvPicPr>
        <p:blipFill>
          <a:blip r:embed="rId2" cstate="print"/>
          <a:srcRect l="2868" t="22951" r="7831" b="11337"/>
          <a:stretch>
            <a:fillRect/>
          </a:stretch>
        </p:blipFill>
        <p:spPr bwMode="auto">
          <a:xfrm>
            <a:off x="1142976" y="1928802"/>
            <a:ext cx="7500990" cy="3410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000100" y="285728"/>
            <a:ext cx="73581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tx2"/>
                </a:solidFill>
              </a:rPr>
              <a:t> Now you can…</a:t>
            </a:r>
          </a:p>
          <a:p>
            <a:endParaRPr lang="en-US" sz="3600" b="1" dirty="0" smtClean="0">
              <a:solidFill>
                <a:schemeClr val="tx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tx2"/>
                </a:solidFill>
              </a:rPr>
              <a:t> Do you like the lesson?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131</TotalTime>
  <Words>44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Good morning! How are you? </vt:lpstr>
      <vt:lpstr>Letter  Аа </vt:lpstr>
      <vt:lpstr> The 1st  of February. Classwork. I can</vt:lpstr>
      <vt:lpstr>Учебник стр.63</vt:lpstr>
      <vt:lpstr>Составьте  предложения и запишите в тетрадь, используя слова подсказки   climb / swim /  run / sing / jump    </vt:lpstr>
      <vt:lpstr>Слайд 6</vt:lpstr>
      <vt:lpstr>Нomework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27th of January. Classwork.</dc:title>
  <dc:creator>АННА ПАВЛОВНА</dc:creator>
  <cp:lastModifiedBy>АННА </cp:lastModifiedBy>
  <cp:revision>17</cp:revision>
  <dcterms:created xsi:type="dcterms:W3CDTF">2022-01-26T12:50:59Z</dcterms:created>
  <dcterms:modified xsi:type="dcterms:W3CDTF">2022-01-31T12:24:43Z</dcterms:modified>
</cp:coreProperties>
</file>