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9" r:id="rId3"/>
    <p:sldId id="274" r:id="rId4"/>
    <p:sldId id="278" r:id="rId5"/>
    <p:sldId id="276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000109"/>
            <a:ext cx="8343928" cy="2871804"/>
          </a:xfrm>
        </p:spPr>
        <p:txBody>
          <a:bodyPr/>
          <a:lstStyle/>
          <a:p>
            <a:pPr algn="ctr"/>
            <a:r>
              <a:rPr lang="en-US" dirty="0" smtClean="0"/>
              <a:t>The </a:t>
            </a:r>
            <a:r>
              <a:rPr lang="ru-RU" dirty="0" smtClean="0"/>
              <a:t>__</a:t>
            </a:r>
            <a:r>
              <a:rPr lang="en-US" dirty="0" smtClean="0"/>
              <a:t> </a:t>
            </a:r>
            <a:r>
              <a:rPr lang="en-US" dirty="0" smtClean="0"/>
              <a:t>of March.</a:t>
            </a:r>
            <a:br>
              <a:rPr lang="en-US" dirty="0" smtClean="0"/>
            </a:br>
            <a:r>
              <a:rPr lang="en-US" dirty="0" err="1" smtClean="0"/>
              <a:t>Classwork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2928934"/>
            <a:ext cx="7286676" cy="3429024"/>
          </a:xfrm>
        </p:spPr>
        <p:txBody>
          <a:bodyPr>
            <a:normAutofit/>
          </a:bodyPr>
          <a:lstStyle/>
          <a:p>
            <a:pPr algn="ctr"/>
            <a:endParaRPr lang="ru-RU" sz="4800" dirty="0" smtClean="0"/>
          </a:p>
          <a:p>
            <a:pPr algn="ctr"/>
            <a:endParaRPr lang="en-US" sz="7600" dirty="0" smtClean="0"/>
          </a:p>
          <a:p>
            <a:pPr algn="ctr"/>
            <a:r>
              <a:rPr lang="en-US" sz="7600" dirty="0" err="1" smtClean="0"/>
              <a:t>ur</a:t>
            </a:r>
            <a:r>
              <a:rPr lang="en-US" sz="7600" dirty="0" smtClean="0"/>
              <a:t> /</a:t>
            </a:r>
            <a:r>
              <a:rPr lang="en-US" sz="7600" dirty="0" err="1" smtClean="0"/>
              <a:t>ir</a:t>
            </a:r>
            <a:r>
              <a:rPr lang="en-US" sz="7600" dirty="0" smtClean="0"/>
              <a:t> /</a:t>
            </a:r>
            <a:r>
              <a:rPr lang="en-US" sz="7600" smtClean="0"/>
              <a:t>er</a:t>
            </a:r>
            <a:endParaRPr lang="en-US" sz="7600" dirty="0" smtClean="0"/>
          </a:p>
          <a:p>
            <a:pPr algn="ctr"/>
            <a:endParaRPr lang="ru-RU" sz="7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8140" y="642918"/>
            <a:ext cx="945214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6578" y="1143000"/>
            <a:ext cx="1900222" cy="3143256"/>
          </a:xfrm>
        </p:spPr>
        <p:txBody>
          <a:bodyPr>
            <a:normAutofit/>
          </a:bodyPr>
          <a:lstStyle/>
          <a:p>
            <a:endParaRPr lang="ru-RU" sz="1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276" y="0"/>
            <a:ext cx="6489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9" y="76200"/>
            <a:ext cx="66199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5389" y="0"/>
            <a:ext cx="6519884" cy="6942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928934"/>
            <a:ext cx="7829576" cy="1785950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401080" cy="164307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b="1" dirty="0" smtClean="0"/>
              <a:t>Homework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597</TotalTime>
  <Words>11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Городская</vt:lpstr>
      <vt:lpstr>The __ of March. Classwork.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 ПАВЛОВНА</dc:creator>
  <cp:lastModifiedBy>АННА </cp:lastModifiedBy>
  <cp:revision>69</cp:revision>
  <dcterms:created xsi:type="dcterms:W3CDTF">2023-01-22T16:25:54Z</dcterms:created>
  <dcterms:modified xsi:type="dcterms:W3CDTF">2024-01-29T16:00:41Z</dcterms:modified>
</cp:coreProperties>
</file>