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Антонимлер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err="1" smtClean="0"/>
              <a:t>Аталар</a:t>
            </a:r>
            <a:r>
              <a:rPr lang="ru-RU" sz="3100" dirty="0" smtClean="0"/>
              <a:t> </a:t>
            </a:r>
            <a:r>
              <a:rPr lang="ru-RU" sz="3100" dirty="0" err="1" smtClean="0"/>
              <a:t>сёзлерининъ</a:t>
            </a:r>
            <a:r>
              <a:rPr lang="ru-RU" sz="3100" dirty="0" smtClean="0"/>
              <a:t> </a:t>
            </a:r>
            <a:r>
              <a:rPr lang="ru-RU" sz="3100" dirty="0" err="1" smtClean="0"/>
              <a:t>етишмегенини</a:t>
            </a:r>
            <a:r>
              <a:rPr lang="ru-RU" sz="3100" dirty="0" smtClean="0"/>
              <a:t> тап.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629400" cy="361188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Йипнинъ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узуны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яхшы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сёзнинъ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…… .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Яхшылыкъ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……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къуветлидир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Досткъа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ол-душмангъа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….. .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Къыйыш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…..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осьмез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балдан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татлы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зерден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….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Алгъан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бильмез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…..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Къартлар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кельсин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ашкъа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…..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кельсин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ишке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                  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«</a:t>
            </a:r>
            <a:r>
              <a:rPr lang="ru-RU" sz="2000" dirty="0" err="1" smtClean="0"/>
              <a:t>Антонимлерини</a:t>
            </a:r>
            <a:r>
              <a:rPr lang="ru-RU" sz="2000" dirty="0" smtClean="0"/>
              <a:t> тап» </a:t>
            </a:r>
            <a:r>
              <a:rPr lang="ru-RU" sz="2000" dirty="0" err="1" smtClean="0"/>
              <a:t>оюн</a:t>
            </a:r>
            <a:r>
              <a:rPr lang="ru-RU" sz="2000" dirty="0" smtClean="0"/>
              <a:t> ,  </a:t>
            </a:r>
            <a:br>
              <a:rPr lang="ru-RU" sz="2000" dirty="0" smtClean="0"/>
            </a:br>
            <a:r>
              <a:rPr lang="ru-RU" sz="2000" dirty="0" smtClean="0"/>
              <a:t>                                    </a:t>
            </a:r>
            <a:r>
              <a:rPr lang="ru-RU" sz="2000" dirty="0" err="1" smtClean="0"/>
              <a:t>Джумлелер</a:t>
            </a:r>
            <a:r>
              <a:rPr lang="ru-RU" sz="2000" dirty="0" smtClean="0"/>
              <a:t> </a:t>
            </a:r>
            <a:r>
              <a:rPr lang="ru-RU" sz="2000" dirty="0" err="1" smtClean="0"/>
              <a:t>уйдуралар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/>
              <a:t>Сыджакъ</a:t>
            </a:r>
            <a:r>
              <a:rPr lang="ru-RU" dirty="0" smtClean="0"/>
              <a:t>            </a:t>
            </a:r>
            <a:r>
              <a:rPr lang="ru-RU" dirty="0" err="1" smtClean="0"/>
              <a:t>къара</a:t>
            </a:r>
            <a:r>
              <a:rPr lang="ru-RU" dirty="0" smtClean="0"/>
              <a:t>              </a:t>
            </a:r>
            <a:r>
              <a:rPr lang="ru-RU" dirty="0" err="1" smtClean="0"/>
              <a:t>узун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Юксек</a:t>
            </a:r>
            <a:r>
              <a:rPr lang="ru-RU" dirty="0" smtClean="0"/>
              <a:t>                </a:t>
            </a:r>
            <a:r>
              <a:rPr lang="ru-RU" dirty="0" err="1" smtClean="0"/>
              <a:t>кирли</a:t>
            </a:r>
            <a:endParaRPr lang="ru-RU" dirty="0" smtClean="0"/>
          </a:p>
        </p:txBody>
      </p:sp>
      <p:pic>
        <p:nvPicPr>
          <p:cNvPr id="9233" name="Picture 17" descr="C:\Users\Skarael\AppData\Local\Microsoft\Windows\Temporary Internet Files\Content.IE5\T0ZMB3K5\220px-%D0%91%D0%B0%D0%BA%D0%B0%D0%BB%D0%BE%D0%B2%D0%B8%D1%87_%D0%90%D0%BB%D0%B6%D0%B8%D1%8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1828800" cy="1828800"/>
          </a:xfrm>
          <a:prstGeom prst="rect">
            <a:avLst/>
          </a:prstGeom>
          <a:noFill/>
        </p:spPr>
      </p:pic>
      <p:pic>
        <p:nvPicPr>
          <p:cNvPr id="28" name="Picture 6" descr="C:\Users\Skarael\AppData\Local\Microsoft\Windows\Temporary Internet Files\Content.IE5\0IHSJ2ZG\%81%D1%83%D0%BF%D1%80%D0%B5%D0%BC%D0%B0%D1%82%D0%B8%D1%87%D0%B5%D1%81%D0%BA%D0%B8%D0%B9_%D0%BA%D0%B2%D0%B0%D0%B4%D1%80%D0%B0%D1%82._1915._%D0%93%D0%A2%D0%9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295400"/>
            <a:ext cx="2057400" cy="1524000"/>
          </a:xfrm>
          <a:prstGeom prst="rect">
            <a:avLst/>
          </a:prstGeom>
          <a:noFill/>
        </p:spPr>
      </p:pic>
      <p:pic>
        <p:nvPicPr>
          <p:cNvPr id="9244" name="Picture 28" descr="C:\Users\Skarael\AppData\Local\Microsoft\Windows\Temporary Internet Files\Content.IE5\T0ZMB3K5\180px-Cemit%C3%A9rio_de_trens%2C_Uyuni%2C_Bolivia_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524000"/>
            <a:ext cx="2286000" cy="1828800"/>
          </a:xfrm>
          <a:prstGeom prst="rect">
            <a:avLst/>
          </a:prstGeom>
          <a:noFill/>
        </p:spPr>
      </p:pic>
      <p:pic>
        <p:nvPicPr>
          <p:cNvPr id="9246" name="Picture 30" descr="C:\Users\Skarael\AppData\Local\Microsoft\Windows\Temporary Internet Files\Content.IE5\Y5R2X2I0\220px-%D0%96%D0%9A_%22%D0%9A%D0%B2%D0%B0%D1%80%D1%81%D0%B8%D1%81%22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1" y="3581401"/>
            <a:ext cx="1905000" cy="1371600"/>
          </a:xfrm>
          <a:prstGeom prst="rect">
            <a:avLst/>
          </a:prstGeom>
          <a:noFill/>
        </p:spPr>
      </p:pic>
      <p:pic>
        <p:nvPicPr>
          <p:cNvPr id="9252" name="Picture 36" descr="C:\Users\Skarael\AppData\Local\Microsoft\Windows\Temporary Internet Files\Content.IE5\T0ZMB3K5\article-2650991-1E89903C00000578-286_634x75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505200"/>
            <a:ext cx="1981201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Дерснинъ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нетиджесини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чыкъарув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Антонимлер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недир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Маналары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бири-бирине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къаршы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сёзлер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Антонимлерге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мисаллер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кетиринъиз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Сыджакъ-сувукъ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юксек-алчакъ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86600" cy="521208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chemeClr val="tx1"/>
                </a:solidFill>
              </a:rPr>
              <a:t>Дерснинъ</a:t>
            </a:r>
            <a:r>
              <a:rPr lang="ru-RU" sz="2400" b="1" dirty="0" smtClean="0">
                <a:solidFill>
                  <a:schemeClr val="tx1"/>
                </a:solidFill>
              </a:rPr>
              <a:t>  </a:t>
            </a:r>
            <a:r>
              <a:rPr lang="ru-RU" sz="2400" b="1" dirty="0" err="1" smtClean="0">
                <a:solidFill>
                  <a:schemeClr val="tx1"/>
                </a:solidFill>
              </a:rPr>
              <a:t>макъсадлары</a:t>
            </a:r>
            <a:r>
              <a:rPr lang="ru-RU" sz="2400" dirty="0" smtClean="0">
                <a:solidFill>
                  <a:schemeClr val="tx1"/>
                </a:solidFill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</a:rPr>
              <a:t>талебелерни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антонимлер</a:t>
            </a:r>
            <a:r>
              <a:rPr lang="ru-RU" sz="2400" dirty="0" smtClean="0">
                <a:solidFill>
                  <a:schemeClr val="tx1"/>
                </a:solidFill>
              </a:rPr>
              <a:t> иле </a:t>
            </a:r>
            <a:r>
              <a:rPr lang="ru-RU" sz="2400" dirty="0" err="1" smtClean="0">
                <a:solidFill>
                  <a:schemeClr val="tx1"/>
                </a:solidFill>
              </a:rPr>
              <a:t>таныш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этмек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сёзнинъ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антонимлерини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бельгилемек</a:t>
            </a:r>
            <a:r>
              <a:rPr lang="ru-RU" sz="2400" dirty="0" smtClean="0">
                <a:solidFill>
                  <a:schemeClr val="tx1"/>
                </a:solidFill>
              </a:rPr>
              <a:t>; </a:t>
            </a:r>
            <a:r>
              <a:rPr lang="ru-RU" sz="2400" dirty="0" err="1" smtClean="0">
                <a:solidFill>
                  <a:schemeClr val="tx1"/>
                </a:solidFill>
              </a:rPr>
              <a:t>беджерикликлерини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шекиллендирмек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талебелернинъ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агъзавий</a:t>
            </a:r>
            <a:r>
              <a:rPr lang="ru-RU" sz="2400" dirty="0" smtClean="0">
                <a:solidFill>
                  <a:schemeClr val="tx1"/>
                </a:solidFill>
              </a:rPr>
              <a:t> ве </a:t>
            </a:r>
            <a:r>
              <a:rPr lang="ru-RU" sz="2400" dirty="0" err="1" smtClean="0">
                <a:solidFill>
                  <a:schemeClr val="tx1"/>
                </a:solidFill>
              </a:rPr>
              <a:t>язма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нутукъларыны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коммуникатив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къабилиетлерини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</a:rPr>
              <a:t>инкишаф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эттирмек</a:t>
            </a:r>
            <a:r>
              <a:rPr lang="ru-RU" sz="2400" dirty="0" smtClean="0">
                <a:solidFill>
                  <a:schemeClr val="tx1"/>
                </a:solidFill>
              </a:rPr>
              <a:t>; </a:t>
            </a:r>
            <a:r>
              <a:rPr lang="ru-RU" sz="2400" dirty="0" err="1" smtClean="0">
                <a:solidFill>
                  <a:schemeClr val="tx1"/>
                </a:solidFill>
              </a:rPr>
              <a:t>сёз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байлыгъыны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арттырмакъ</a:t>
            </a:r>
            <a:r>
              <a:rPr lang="ru-RU" sz="2400" dirty="0" smtClean="0">
                <a:solidFill>
                  <a:schemeClr val="tx1"/>
                </a:solidFill>
              </a:rPr>
              <a:t>; </a:t>
            </a:r>
            <a:r>
              <a:rPr lang="ru-RU" sz="2400" dirty="0" err="1" smtClean="0">
                <a:solidFill>
                  <a:schemeClr val="tx1"/>
                </a:solidFill>
              </a:rPr>
              <a:t>мустакъиль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чалышмагъа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</a:rPr>
              <a:t>огретюв</a:t>
            </a:r>
            <a:r>
              <a:rPr lang="ru-RU" sz="2400" dirty="0" smtClean="0">
                <a:solidFill>
                  <a:schemeClr val="tx1"/>
                </a:solidFill>
              </a:rPr>
              <a:t>; </a:t>
            </a:r>
            <a:r>
              <a:rPr lang="ru-RU" sz="2400" dirty="0" err="1" smtClean="0">
                <a:solidFill>
                  <a:schemeClr val="tx1"/>
                </a:solidFill>
              </a:rPr>
              <a:t>аталар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сёзлеринен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файдаланып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балаларгъа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эйы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табиат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чизгилерини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тербиелев,ана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тилине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севги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ашлав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28600"/>
            <a:ext cx="6400800" cy="5943600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dirty="0" err="1" smtClean="0"/>
              <a:t>Къарт</a:t>
            </a:r>
            <a:r>
              <a:rPr lang="ru-RU" dirty="0" smtClean="0"/>
              <a:t>                                        яш</a:t>
            </a:r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</a:t>
            </a:r>
            <a:r>
              <a:rPr lang="ru-RU" dirty="0" err="1" smtClean="0"/>
              <a:t>Къыш</a:t>
            </a:r>
            <a:r>
              <a:rPr lang="ru-RU" dirty="0" smtClean="0"/>
              <a:t>                                           яз</a:t>
            </a:r>
            <a:endParaRPr lang="ru-RU" dirty="0"/>
          </a:p>
        </p:txBody>
      </p:sp>
      <p:pic>
        <p:nvPicPr>
          <p:cNvPr id="1026" name="Picture 2" descr="https://get.pxhere.com/photo/person-people-girl-woman-photography-portrait-young-youth-student-healthy-facial-expression-smiling-smile-teenager-caucasian-beauty-teeth-teen-attractive-emotion-photo-shoot-brown-hair-portrait-photography-13913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838200"/>
            <a:ext cx="3693318" cy="24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vivadengi.ru/sites/default/files/styles/360x280/public/pensia_0.png?itok=TsWY5Os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754590"/>
            <a:ext cx="3352801" cy="2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963318/788ef891-a419-4de3-8405-d7fe9bdfbdd7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35" y="4191000"/>
            <a:ext cx="353152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bs.twimg.com/media/DMk6bDKWAAAdCc_.jpg:lar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426" y="4218296"/>
            <a:ext cx="3550692" cy="23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 smtClean="0"/>
              <a:t>къавушма</a:t>
            </a:r>
            <a:r>
              <a:rPr lang="ru-RU" dirty="0" smtClean="0"/>
              <a:t>                                   </a:t>
            </a:r>
            <a:r>
              <a:rPr lang="ru-RU" dirty="0" err="1" smtClean="0"/>
              <a:t>танъ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err="1" smtClean="0"/>
              <a:t>гедже</a:t>
            </a:r>
            <a:r>
              <a:rPr lang="ru-RU" dirty="0" smtClean="0"/>
              <a:t>                                          </a:t>
            </a:r>
            <a:r>
              <a:rPr lang="ru-RU" dirty="0" err="1" smtClean="0"/>
              <a:t>кунь</a:t>
            </a:r>
            <a:endParaRPr lang="ru-RU" dirty="0"/>
          </a:p>
        </p:txBody>
      </p:sp>
      <p:pic>
        <p:nvPicPr>
          <p:cNvPr id="4" name="Picture 4" descr="&amp;Zcy;&amp;acy;&amp;kcy;&amp;a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3011487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&amp;Acy;&amp;lcy;&amp;ycy;&amp;jcy; &amp;rcy;&amp;acy;&amp;scy;&amp;scy;&amp;v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125" y="1143000"/>
            <a:ext cx="2938463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Picture 4" descr="http://www.artem-kashkanov.ru/articles/8/night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4000500"/>
            <a:ext cx="3052762" cy="2271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Picture 6" descr="http://www.artem-kashkanov.ru/articles/8/neb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4000500"/>
            <a:ext cx="30718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err="1" smtClean="0"/>
              <a:t>Къара</a:t>
            </a:r>
            <a:r>
              <a:rPr lang="ru-RU" dirty="0" smtClean="0"/>
              <a:t>                                     </a:t>
            </a:r>
            <a:r>
              <a:rPr lang="ru-RU" dirty="0" err="1" smtClean="0"/>
              <a:t>беяз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err="1" smtClean="0"/>
              <a:t>Уфакъ</a:t>
            </a:r>
            <a:r>
              <a:rPr lang="ru-RU" dirty="0" smtClean="0"/>
              <a:t>                                   балабан</a:t>
            </a:r>
            <a:endParaRPr lang="ru-RU" dirty="0"/>
          </a:p>
        </p:txBody>
      </p:sp>
      <p:pic>
        <p:nvPicPr>
          <p:cNvPr id="11" name="Picture 4" descr="&amp;bcy;&amp;iecy;&amp;lcy;&amp;ycy;&amp;jcy; &amp;mcy;&amp;iecy;&amp;dcy;&amp;vcy;&amp;iecy;&amp;dcy;&amp;softcy; &amp;fcy;&amp;ocy;&amp;t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929063"/>
            <a:ext cx="3000375" cy="23209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Picture 6" descr="http://www.fotozveri.ru/medved/170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929063"/>
            <a:ext cx="29289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s://sun9-67.userapi.com/c505413/u95110658/video/l_35bc198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091821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e/eb/Blan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907" y="1091820"/>
            <a:ext cx="3611882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err="1" smtClean="0"/>
              <a:t>Къаршы</a:t>
            </a:r>
            <a:r>
              <a:rPr lang="ru-RU" sz="4400" dirty="0" smtClean="0"/>
              <a:t>  </a:t>
            </a:r>
            <a:r>
              <a:rPr lang="ru-RU" sz="4400" dirty="0" err="1" smtClean="0"/>
              <a:t>маналы</a:t>
            </a:r>
            <a:r>
              <a:rPr lang="ru-RU" sz="4400" dirty="0" smtClean="0"/>
              <a:t> </a:t>
            </a:r>
            <a:r>
              <a:rPr lang="ru-RU" sz="4400" dirty="0" err="1" smtClean="0"/>
              <a:t>сёзлерге</a:t>
            </a:r>
            <a:r>
              <a:rPr lang="ru-RU" sz="4400" dirty="0" smtClean="0"/>
              <a:t> </a:t>
            </a:r>
          </a:p>
          <a:p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    – </a:t>
            </a:r>
            <a:r>
              <a:rPr lang="ru-RU" sz="4400" dirty="0" err="1" smtClean="0">
                <a:solidFill>
                  <a:srgbClr val="FF0000"/>
                </a:solidFill>
              </a:rPr>
              <a:t>антонимлер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/>
              <a:t>дейлер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къыш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      яз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           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Дефтеринъизге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суаллерге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джевап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язынъыз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Ресимлерде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насыл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йыл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мевсими</a:t>
            </a:r>
            <a:r>
              <a:rPr lang="ru-RU" sz="1400" dirty="0" smtClean="0">
                <a:solidFill>
                  <a:schemeClr val="tx1"/>
                </a:solidFill>
              </a:rPr>
              <a:t> ?             (</a:t>
            </a:r>
            <a:r>
              <a:rPr lang="ru-RU" sz="1400" dirty="0" err="1" smtClean="0">
                <a:solidFill>
                  <a:schemeClr val="tx1"/>
                </a:solidFill>
              </a:rPr>
              <a:t>къыш-яз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               Эр </a:t>
            </a:r>
            <a:r>
              <a:rPr lang="ru-RU" sz="1400" dirty="0" err="1" smtClean="0">
                <a:solidFill>
                  <a:schemeClr val="tx1"/>
                </a:solidFill>
              </a:rPr>
              <a:t>биринде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авасы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насыл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ола</a:t>
            </a:r>
            <a:r>
              <a:rPr lang="ru-RU" sz="1400" dirty="0" smtClean="0">
                <a:solidFill>
                  <a:schemeClr val="tx1"/>
                </a:solidFill>
              </a:rPr>
              <a:t>?                (</a:t>
            </a:r>
            <a:r>
              <a:rPr lang="ru-RU" sz="1400" dirty="0" err="1" smtClean="0">
                <a:solidFill>
                  <a:schemeClr val="tx1"/>
                </a:solidFill>
              </a:rPr>
              <a:t>свукъ-сыджакъ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Куньлерининъ</a:t>
            </a:r>
            <a:r>
              <a:rPr lang="ru-RU" sz="1400" dirty="0" smtClean="0">
                <a:solidFill>
                  <a:schemeClr val="tx1"/>
                </a:solidFill>
              </a:rPr>
              <a:t>  </a:t>
            </a:r>
            <a:r>
              <a:rPr lang="ru-RU" sz="1400" dirty="0" err="1" smtClean="0">
                <a:solidFill>
                  <a:schemeClr val="tx1"/>
                </a:solidFill>
              </a:rPr>
              <a:t>узунлыгъы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насыл</a:t>
            </a:r>
            <a:r>
              <a:rPr lang="ru-RU" sz="1400" dirty="0" smtClean="0">
                <a:solidFill>
                  <a:schemeClr val="tx1"/>
                </a:solidFill>
              </a:rPr>
              <a:t>?            (</a:t>
            </a:r>
            <a:r>
              <a:rPr lang="ru-RU" sz="1400" dirty="0" err="1" smtClean="0">
                <a:solidFill>
                  <a:schemeClr val="tx1"/>
                </a:solidFill>
              </a:rPr>
              <a:t>къыскъа-узун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s3.fotokto.ru/photo/full/329/3296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4267200" cy="284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1016500/5356cd43-dba8-4841-85d0-abf18b1245cb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599"/>
            <a:ext cx="4275965" cy="284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РЕСИМЛЕРНИ ТЕНЪЕШТИРЮВ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" name="Содержимое 3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18982" y="43434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err="1"/>
              <a:t>огъланчыкъ</a:t>
            </a:r>
            <a:r>
              <a:rPr lang="ru-RU" sz="2000" b="1" dirty="0"/>
              <a:t>           </a:t>
            </a:r>
            <a:r>
              <a:rPr lang="ru-RU" sz="2000" b="1" dirty="0" err="1"/>
              <a:t>къартбаба</a:t>
            </a:r>
            <a:endParaRPr lang="ru-RU" sz="2000" dirty="0"/>
          </a:p>
          <a:p>
            <a:pPr algn="ctr"/>
            <a:r>
              <a:rPr lang="ru-RU" sz="2000" b="1" dirty="0" err="1"/>
              <a:t>юксек</a:t>
            </a:r>
            <a:r>
              <a:rPr lang="ru-RU" sz="2000" b="1" dirty="0"/>
              <a:t>   </a:t>
            </a:r>
            <a:r>
              <a:rPr lang="ru-RU" sz="2000" b="1" dirty="0" err="1" smtClean="0"/>
              <a:t>бойлу</a:t>
            </a:r>
            <a:r>
              <a:rPr lang="ru-RU" sz="2000" b="1" dirty="0" smtClean="0"/>
              <a:t>   </a:t>
            </a:r>
            <a:r>
              <a:rPr lang="ru-RU" sz="2000" b="1" dirty="0" err="1" smtClean="0"/>
              <a:t>алчакъ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бойлу</a:t>
            </a:r>
            <a:endParaRPr lang="ru-RU" sz="2000" dirty="0"/>
          </a:p>
          <a:p>
            <a:pPr algn="ctr"/>
            <a:r>
              <a:rPr lang="ru-RU" sz="2000" b="1" dirty="0" err="1"/>
              <a:t>арыкъ</a:t>
            </a:r>
            <a:r>
              <a:rPr lang="ru-RU" sz="2000" b="1" dirty="0"/>
              <a:t>  	   </a:t>
            </a:r>
            <a:r>
              <a:rPr lang="ru-RU" sz="2000" b="1" dirty="0" err="1"/>
              <a:t>семиз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err="1"/>
              <a:t>яш</a:t>
            </a:r>
            <a:r>
              <a:rPr lang="ru-RU" sz="2000" b="1" dirty="0"/>
              <a:t>		   </a:t>
            </a:r>
            <a:r>
              <a:rPr lang="ru-RU" sz="2000" b="1" dirty="0" err="1"/>
              <a:t>къарт</a:t>
            </a:r>
            <a:endParaRPr lang="ru-RU" sz="2000" dirty="0"/>
          </a:p>
        </p:txBody>
      </p:sp>
      <p:pic>
        <p:nvPicPr>
          <p:cNvPr id="4098" name="Picture 2" descr="http://www.sur.ru/upload/news/images/11200_image_for_full_17340_1_7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904985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pinimg.com/736x/c5/60/29/c56029d1c79228c285c09b83812f5b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982" y="1416705"/>
            <a:ext cx="4119529" cy="272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err="1" smtClean="0"/>
              <a:t>Аталар</a:t>
            </a:r>
            <a:r>
              <a:rPr lang="ru-RU" sz="2200" dirty="0" smtClean="0"/>
              <a:t> </a:t>
            </a:r>
            <a:r>
              <a:rPr lang="ru-RU" sz="2200" dirty="0" err="1" smtClean="0"/>
              <a:t>сёзлернинъ</a:t>
            </a:r>
            <a:r>
              <a:rPr lang="ru-RU" sz="2200" dirty="0" smtClean="0"/>
              <a:t> </a:t>
            </a:r>
            <a:r>
              <a:rPr lang="ru-RU" sz="2200" dirty="0" err="1" smtClean="0"/>
              <a:t>маналарыны</a:t>
            </a:r>
            <a:r>
              <a:rPr lang="ru-RU" sz="2200" dirty="0" smtClean="0"/>
              <a:t> </a:t>
            </a:r>
            <a:r>
              <a:rPr lang="ru-RU" sz="2200" dirty="0" err="1" smtClean="0"/>
              <a:t>анълатынъыз</a:t>
            </a:r>
            <a:r>
              <a:rPr lang="ru-RU" sz="2200" dirty="0" smtClean="0"/>
              <a:t>. </a:t>
            </a:r>
            <a:r>
              <a:rPr lang="ru-RU" sz="2200" dirty="0" err="1" smtClean="0"/>
              <a:t>Оларда</a:t>
            </a:r>
            <a:r>
              <a:rPr lang="ru-RU" sz="2200" dirty="0" smtClean="0"/>
              <a:t> </a:t>
            </a:r>
            <a:r>
              <a:rPr lang="ru-RU" sz="2200" dirty="0" err="1" smtClean="0"/>
              <a:t>ишлетильген</a:t>
            </a:r>
            <a:r>
              <a:rPr lang="ru-RU" sz="2200" dirty="0" smtClean="0"/>
              <a:t> </a:t>
            </a:r>
            <a:r>
              <a:rPr lang="ru-RU" sz="2200" dirty="0" err="1" smtClean="0"/>
              <a:t>антонимлерни</a:t>
            </a:r>
            <a:r>
              <a:rPr lang="ru-RU" sz="2200" dirty="0" smtClean="0"/>
              <a:t> </a:t>
            </a:r>
            <a:r>
              <a:rPr lang="ru-RU" sz="2200" dirty="0" err="1" smtClean="0"/>
              <a:t>тапынъыз</a:t>
            </a:r>
            <a:r>
              <a:rPr lang="ru-RU" sz="22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5200" cy="347472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Чокъ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динъле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аз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сёйле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Тенбель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акъшам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ятмаз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турмаз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Урбанынъ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янъысы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яхшы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достнынъ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эскиси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Яхшы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яман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сёз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айтмаз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душман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олмаз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214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Антонимлер.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Дефтеринъизге суаллерге джевап язынъыз.                     Ресимлерде насыл йыл мевсими ?             (къыш-яз).                        Эр биринде авасы насыл ола?                (свукъ-сыджакъ)                         Куньлерининъ  узунлыгъы насыл?            (къыскъа-узун). </vt:lpstr>
      <vt:lpstr>Презентация PowerPoint</vt:lpstr>
      <vt:lpstr>Аталар сёзлернинъ маналарыны анълатынъыз. Оларда ишлетильген антонимлерни тапынъыз.  </vt:lpstr>
      <vt:lpstr>Аталар сёзлерининъ етишмегенини тап. </vt:lpstr>
      <vt:lpstr>                                                                   «Антонимлерини тап» оюн ,                                       Джумлелер уйдуралар. 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Антонимлер. </dc:title>
  <dc:creator>Skarael</dc:creator>
  <cp:lastModifiedBy>user</cp:lastModifiedBy>
  <cp:revision>5</cp:revision>
  <dcterms:created xsi:type="dcterms:W3CDTF">2018-11-11T15:51:11Z</dcterms:created>
  <dcterms:modified xsi:type="dcterms:W3CDTF">2020-04-16T11:16:39Z</dcterms:modified>
</cp:coreProperties>
</file>