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78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71718" y="-136525"/>
            <a:ext cx="12192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-136525"/>
            <a:ext cx="12263718" cy="6994525"/>
          </a:xfrm>
          <a:prstGeom prst="frame">
            <a:avLst>
              <a:gd name="adj1" fmla="val 2173"/>
            </a:avLst>
          </a:prstGeom>
          <a:pattFill prst="pct9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BF697F1-DAFB-46B6-8A51-6CC22BA66092}"/>
              </a:ext>
            </a:extLst>
          </p:cNvPr>
          <p:cNvSpPr/>
          <p:nvPr/>
        </p:nvSpPr>
        <p:spPr>
          <a:xfrm>
            <a:off x="3205018" y="1009073"/>
            <a:ext cx="5943600" cy="241992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математики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2 классе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42" y="3111879"/>
            <a:ext cx="1920653" cy="348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7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2">
            <a:extLst>
              <a:ext uri="{FF2B5EF4-FFF2-40B4-BE49-F238E27FC236}">
                <a16:creationId xmlns:a16="http://schemas.microsoft.com/office/drawing/2014/main" id="{721EB82C-A542-451C-B4B2-31EB8157E775}"/>
              </a:ext>
            </a:extLst>
          </p:cNvPr>
          <p:cNvSpPr/>
          <p:nvPr/>
        </p:nvSpPr>
        <p:spPr>
          <a:xfrm>
            <a:off x="2810818" y="385525"/>
            <a:ext cx="7325959" cy="148246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Чертеж под диктовку. 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4583" y="2024743"/>
            <a:ext cx="73826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ачерти квадрат  (4см)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Сверку треугольник с 3 острыми углами ( 4см)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круг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 ( 3см и 2см)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99417" y="3801291"/>
            <a:ext cx="2286000" cy="21161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8127245" y="1867988"/>
            <a:ext cx="2899954" cy="2259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244119" y="2965269"/>
            <a:ext cx="666206" cy="62913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04930" y="4706864"/>
            <a:ext cx="744583" cy="1039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99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495" y="2306470"/>
            <a:ext cx="4765343" cy="47653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972334" y="1712794"/>
            <a:ext cx="1924334" cy="19516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341658" y="409432"/>
            <a:ext cx="1828800" cy="165137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811671" y="750627"/>
            <a:ext cx="2169994" cy="195163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80681" y="1405719"/>
            <a:ext cx="4619764" cy="6550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74758" y="118365"/>
            <a:ext cx="8383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Геометрические фигуры </a:t>
            </a:r>
            <a:endParaRPr lang="ru-RU" sz="5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78022" y="2134190"/>
            <a:ext cx="10637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ГЕОМЕ́ТРИЯ - раздел математики, изучающий пространственные отношения и формы</a:t>
            </a:r>
            <a:r>
              <a:rPr lang="ru-RU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4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41 0.17616 L -0.34141 0.426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18 0.03264 L 0.03321 0.09954 C 0.02422 0.11366 0.01915 0.13472 0.01915 0.15671 C 0.01915 0.18171 0.02422 0.20162 0.03321 0.21574 L 0.07318 0.28264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21EB82C-A542-451C-B4B2-31EB8157E775}"/>
              </a:ext>
            </a:extLst>
          </p:cNvPr>
          <p:cNvSpPr/>
          <p:nvPr/>
        </p:nvSpPr>
        <p:spPr>
          <a:xfrm>
            <a:off x="2934268" y="1701085"/>
            <a:ext cx="6653643" cy="216939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tx1"/>
                </a:solidFill>
              </a:rPr>
              <a:t>Сравнение геометрических фигур: прямоугольник, квадрат. </a:t>
            </a:r>
            <a:r>
              <a:rPr lang="ru-RU" sz="3200" b="1" i="1" dirty="0" smtClean="0">
                <a:solidFill>
                  <a:schemeClr val="tx1"/>
                </a:solidFill>
              </a:rPr>
              <a:t>Противоположные </a:t>
            </a:r>
            <a:r>
              <a:rPr lang="ru-RU" sz="3200" b="1" i="1" dirty="0">
                <a:solidFill>
                  <a:schemeClr val="tx1"/>
                </a:solidFill>
              </a:rPr>
              <a:t>стороны прямоугольника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959642" y="324101"/>
            <a:ext cx="4269957" cy="91784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Тема урока 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7" y="1856254"/>
            <a:ext cx="2552131" cy="463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4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178" y="2579426"/>
            <a:ext cx="4765343" cy="47653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21EB82C-A542-451C-B4B2-31EB8157E775}"/>
              </a:ext>
            </a:extLst>
          </p:cNvPr>
          <p:cNvSpPr/>
          <p:nvPr/>
        </p:nvSpPr>
        <p:spPr>
          <a:xfrm>
            <a:off x="1275445" y="1540905"/>
            <a:ext cx="8765309" cy="38307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Первое </a:t>
            </a:r>
            <a:r>
              <a:rPr lang="ru-RU" sz="2800" dirty="0">
                <a:solidFill>
                  <a:schemeClr val="tx1"/>
                </a:solidFill>
              </a:rPr>
              <a:t>слагаемое 13, второе – 40. укажи сумму.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Уменьшаемое 56, вычитаемое 20. Укажи разность.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На сколько 87 больше, чем 60?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Какое число надо вычесть из 30, чтобы получить 23?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897744" y="357908"/>
            <a:ext cx="4227945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Устный счет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991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178" y="2579426"/>
            <a:ext cx="4765343" cy="47653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21EB82C-A542-451C-B4B2-31EB8157E775}"/>
              </a:ext>
            </a:extLst>
          </p:cNvPr>
          <p:cNvSpPr/>
          <p:nvPr/>
        </p:nvSpPr>
        <p:spPr>
          <a:xfrm>
            <a:off x="1275445" y="1540905"/>
            <a:ext cx="8765309" cy="38307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Из какого числа надо вычесть 6, чтобы получить 43?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Запиши число, в котором 8 десятков и столько же единиц.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Увеличь его на 2.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Какое число меньше 90 на 7?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897744" y="357908"/>
            <a:ext cx="4227945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Устный счет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59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178" y="2579426"/>
            <a:ext cx="4765343" cy="47653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21EB82C-A542-451C-B4B2-31EB8157E775}"/>
              </a:ext>
            </a:extLst>
          </p:cNvPr>
          <p:cNvSpPr/>
          <p:nvPr/>
        </p:nvSpPr>
        <p:spPr>
          <a:xfrm>
            <a:off x="1439218" y="1404428"/>
            <a:ext cx="8765309" cy="38307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5400" dirty="0">
                <a:solidFill>
                  <a:schemeClr val="tx1"/>
                </a:solidFill>
              </a:rPr>
              <a:t>53, 36, 27, 7, 49, 88, 90, </a:t>
            </a:r>
            <a:r>
              <a:rPr lang="ru-RU" sz="5400" dirty="0" smtClean="0">
                <a:solidFill>
                  <a:schemeClr val="tx1"/>
                </a:solidFill>
              </a:rPr>
              <a:t>63. 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897744" y="357908"/>
            <a:ext cx="4227945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себя 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668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" y="-143692"/>
            <a:ext cx="12305211" cy="70016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18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178" y="2579426"/>
            <a:ext cx="4765343" cy="4765343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3" t="48381" r="781" b="40571"/>
          <a:stretch/>
        </p:blipFill>
        <p:spPr>
          <a:xfrm>
            <a:off x="822959" y="457199"/>
            <a:ext cx="10371910" cy="21955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2959" y="2978333"/>
            <a:ext cx="996696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400" b="1" dirty="0" smtClean="0"/>
              <a:t>40 - 5 = 35 (</a:t>
            </a:r>
            <a:r>
              <a:rPr lang="ru-RU" sz="4400" b="1" dirty="0" err="1" smtClean="0"/>
              <a:t>стр</a:t>
            </a:r>
            <a:r>
              <a:rPr lang="ru-RU" sz="4400" b="1" dirty="0" smtClean="0"/>
              <a:t>)- осталось прочитать </a:t>
            </a:r>
          </a:p>
          <a:p>
            <a:pPr marL="742950" indent="-742950">
              <a:buAutoNum type="arabicParenR"/>
            </a:pPr>
            <a:r>
              <a:rPr lang="ru-RU" sz="4400" b="1" dirty="0" smtClean="0"/>
              <a:t>40 + 35 =75(</a:t>
            </a:r>
            <a:r>
              <a:rPr lang="ru-RU" sz="4400" b="1" dirty="0" err="1" smtClean="0"/>
              <a:t>стр</a:t>
            </a:r>
            <a:r>
              <a:rPr lang="ru-RU" sz="4400" b="1" dirty="0" smtClean="0"/>
              <a:t>)</a:t>
            </a:r>
          </a:p>
          <a:p>
            <a:r>
              <a:rPr lang="ru-RU" sz="4400" b="1" dirty="0" smtClean="0"/>
              <a:t>Ответ: Осталось прочитать 75 страниц.</a:t>
            </a:r>
            <a:br>
              <a:rPr lang="ru-RU" sz="4400" b="1" dirty="0" smtClean="0"/>
            </a:b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9189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178" y="2579426"/>
            <a:ext cx="4765343" cy="47653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822959" y="2978333"/>
            <a:ext cx="996696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400" b="1" dirty="0" smtClean="0"/>
              <a:t>10 +50 = 60 (р)-было</a:t>
            </a:r>
          </a:p>
          <a:p>
            <a:pPr marL="742950" indent="-742950">
              <a:buAutoNum type="arabicParenR"/>
            </a:pPr>
            <a:r>
              <a:rPr lang="ru-RU" sz="4400" b="1" dirty="0" smtClean="0"/>
              <a:t>60 - 8 =52(р)</a:t>
            </a:r>
          </a:p>
          <a:p>
            <a:r>
              <a:rPr lang="ru-RU" sz="4400" b="1" dirty="0" smtClean="0"/>
              <a:t>Ответ: Осталось 8 рублей.</a:t>
            </a:r>
            <a:br>
              <a:rPr lang="ru-RU" sz="4400" b="1" dirty="0" smtClean="0"/>
            </a:br>
            <a:endParaRPr lang="ru-RU" sz="4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1" t="57942" r="247" b="31543"/>
          <a:stretch/>
        </p:blipFill>
        <p:spPr>
          <a:xfrm>
            <a:off x="953588" y="404948"/>
            <a:ext cx="10658499" cy="21744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2331" y="5115384"/>
            <a:ext cx="99669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(10+50)-8=52 (р)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208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Вован</cp:lastModifiedBy>
  <cp:revision>50</cp:revision>
  <dcterms:created xsi:type="dcterms:W3CDTF">2019-11-21T05:15:03Z</dcterms:created>
  <dcterms:modified xsi:type="dcterms:W3CDTF">2024-01-30T15:54:31Z</dcterms:modified>
</cp:coreProperties>
</file>