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6" r:id="rId4"/>
    <p:sldId id="265" r:id="rId5"/>
    <p:sldId id="264" r:id="rId6"/>
    <p:sldId id="263" r:id="rId7"/>
    <p:sldId id="262" r:id="rId8"/>
    <p:sldId id="261" r:id="rId9"/>
    <p:sldId id="260" r:id="rId10"/>
    <p:sldId id="259" r:id="rId11"/>
    <p:sldId id="258" r:id="rId12"/>
    <p:sldId id="268" r:id="rId13"/>
    <p:sldId id="273" r:id="rId14"/>
    <p:sldId id="272" r:id="rId15"/>
    <p:sldId id="271" r:id="rId16"/>
    <p:sldId id="269" r:id="rId17"/>
    <p:sldId id="274" r:id="rId18"/>
    <p:sldId id="277" r:id="rId19"/>
    <p:sldId id="276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687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593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84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634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931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444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00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731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779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983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080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7DD0A-91D1-4B4F-9049-342A9AB3F8C2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B4E08-3BD1-49CC-B9A4-98C0524D6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479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44709"/>
            <a:ext cx="10515600" cy="3464417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/>
              <a:t>20 Must See</a:t>
            </a:r>
            <a:br>
              <a:rPr lang="en-US" sz="9600" b="1" dirty="0" smtClean="0"/>
            </a:br>
            <a:r>
              <a:rPr lang="en-US" sz="9600" b="1" dirty="0" smtClean="0"/>
              <a:t> Natural</a:t>
            </a:r>
            <a:r>
              <a:rPr lang="en-US" sz="9600" b="1" dirty="0"/>
              <a:t> </a:t>
            </a:r>
            <a:r>
              <a:rPr lang="en-US" sz="9600" b="1" dirty="0" smtClean="0"/>
              <a:t>Wonders </a:t>
            </a:r>
            <a:br>
              <a:rPr lang="en-US" sz="9600" b="1" dirty="0" smtClean="0"/>
            </a:br>
            <a:r>
              <a:rPr lang="en-US" sz="9600" b="1" dirty="0" smtClean="0"/>
              <a:t>of Russia.</a:t>
            </a:r>
            <a:r>
              <a:rPr lang="en-US" sz="9600" b="1" dirty="0"/>
              <a:t/>
            </a:r>
            <a:br>
              <a:rPr lang="en-US" sz="9600" b="1" dirty="0"/>
            </a:b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99601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605307"/>
            <a:ext cx="12093262" cy="2295995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/>
              <a:t>9. </a:t>
            </a:r>
            <a:r>
              <a:rPr lang="en-US" sz="7200" b="1" dirty="0" err="1" smtClean="0"/>
              <a:t>Kungur</a:t>
            </a:r>
            <a:r>
              <a:rPr lang="en-US" sz="7200" b="1" dirty="0" smtClean="0"/>
              <a:t> Ice Cave in Perm </a:t>
            </a:r>
            <a:r>
              <a:rPr lang="en-US" sz="7200" b="1" dirty="0" err="1"/>
              <a:t>K</a:t>
            </a:r>
            <a:r>
              <a:rPr lang="en-US" sz="7200" b="1" dirty="0" err="1" smtClean="0"/>
              <a:t>rai</a:t>
            </a:r>
            <a:endParaRPr lang="ru-RU" sz="7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030310"/>
            <a:ext cx="10765665" cy="542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3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944" y="-492952"/>
            <a:ext cx="11655380" cy="2283115"/>
          </a:xfrm>
        </p:spPr>
        <p:txBody>
          <a:bodyPr>
            <a:noAutofit/>
          </a:bodyPr>
          <a:lstStyle/>
          <a:p>
            <a:r>
              <a:rPr lang="en-US" dirty="0" smtClean="0"/>
              <a:t>10. </a:t>
            </a:r>
            <a:r>
              <a:rPr lang="en-US" dirty="0" err="1" smtClean="0"/>
              <a:t>Putorana</a:t>
            </a:r>
            <a:r>
              <a:rPr lang="en-US" dirty="0" smtClean="0"/>
              <a:t> Plateau is a land of cliffs, waterfalls and stunning lakes</a:t>
            </a:r>
            <a:r>
              <a:rPr lang="en-US" dirty="0"/>
              <a:t> </a:t>
            </a:r>
            <a:r>
              <a:rPr lang="en-US" dirty="0" smtClean="0"/>
              <a:t>in the Krasnoyarsk region.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944" y="1326524"/>
            <a:ext cx="11217498" cy="538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5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51" y="-631065"/>
            <a:ext cx="12544023" cy="2321753"/>
          </a:xfrm>
        </p:spPr>
        <p:txBody>
          <a:bodyPr/>
          <a:lstStyle/>
          <a:p>
            <a:r>
              <a:rPr lang="en-US" dirty="0" smtClean="0"/>
              <a:t>11.  </a:t>
            </a:r>
            <a:r>
              <a:rPr lang="en-US" sz="6000" b="1" dirty="0" smtClean="0"/>
              <a:t>Kamchatka is a land of volcanoes</a:t>
            </a:r>
            <a:endParaRPr lang="ru-RU" sz="6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8186" y="927279"/>
            <a:ext cx="11191741" cy="5249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35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546" y="-296213"/>
            <a:ext cx="12037454" cy="1986902"/>
          </a:xfrm>
        </p:spPr>
        <p:txBody>
          <a:bodyPr>
            <a:noAutofit/>
          </a:bodyPr>
          <a:lstStyle/>
          <a:p>
            <a:r>
              <a:rPr lang="en-US" sz="5400" dirty="0" smtClean="0"/>
              <a:t>12. Lake Sivash is the salty lake which ranges in color from pink to bright coral.</a:t>
            </a:r>
            <a:endParaRPr lang="en-US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10" y="1532585"/>
            <a:ext cx="11153104" cy="500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729" y="1"/>
            <a:ext cx="11642501" cy="169068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13. </a:t>
            </a:r>
            <a:r>
              <a:rPr lang="en-US" dirty="0" err="1" smtClean="0"/>
              <a:t>Tikhaya</a:t>
            </a:r>
            <a:r>
              <a:rPr lang="en-US" dirty="0" smtClean="0"/>
              <a:t> Bay is one of the most picturesque places on the island of Sakhalin in the very east of Russia.</a:t>
            </a:r>
            <a:br>
              <a:rPr lang="en-US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6669" y="1197735"/>
            <a:ext cx="10985679" cy="543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42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14. </a:t>
            </a:r>
            <a:r>
              <a:rPr lang="en-US" dirty="0" err="1" smtClean="0"/>
              <a:t>Kinzelyuk</a:t>
            </a:r>
            <a:r>
              <a:rPr lang="en-US" dirty="0" smtClean="0"/>
              <a:t> Waterfall is a hard-to-reach place in the </a:t>
            </a:r>
            <a:r>
              <a:rPr lang="en-US" dirty="0" err="1" smtClean="0"/>
              <a:t>Sayan</a:t>
            </a:r>
            <a:r>
              <a:rPr lang="en-US" dirty="0" smtClean="0"/>
              <a:t> Mountains in Krasnoyarsk Territory. At its maximum, the waterfall is 90 meters high.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25625"/>
            <a:ext cx="10907332" cy="488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50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882" y="-386365"/>
            <a:ext cx="11754118" cy="2472742"/>
          </a:xfrm>
        </p:spPr>
        <p:txBody>
          <a:bodyPr>
            <a:normAutofit/>
          </a:bodyPr>
          <a:lstStyle/>
          <a:p>
            <a:r>
              <a:rPr lang="en-US" dirty="0" smtClean="0"/>
              <a:t>       15. </a:t>
            </a:r>
            <a:r>
              <a:rPr lang="en-US" dirty="0" err="1" smtClean="0"/>
              <a:t>Chara</a:t>
            </a:r>
            <a:r>
              <a:rPr lang="en-US" dirty="0" smtClean="0"/>
              <a:t> Sands is a great contrast of bright yellow sand dunes and snow-covered mountains.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8338" y="1622738"/>
            <a:ext cx="11127347" cy="491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6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360607"/>
            <a:ext cx="10515600" cy="2051296"/>
          </a:xfrm>
        </p:spPr>
        <p:txBody>
          <a:bodyPr>
            <a:normAutofit/>
          </a:bodyPr>
          <a:lstStyle/>
          <a:p>
            <a:r>
              <a:rPr lang="en-US" dirty="0" smtClean="0"/>
              <a:t>16. Franz Josef Land. </a:t>
            </a:r>
            <a:r>
              <a:rPr lang="en-US" dirty="0"/>
              <a:t>T</a:t>
            </a:r>
            <a:r>
              <a:rPr lang="en-US" dirty="0" smtClean="0"/>
              <a:t>he perfectly round stones on Champ Island are a great mystery.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87886"/>
            <a:ext cx="10791423" cy="54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6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06061"/>
            <a:ext cx="10515600" cy="18967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</a:t>
            </a:r>
            <a:r>
              <a:rPr lang="en-US" dirty="0" smtClean="0"/>
              <a:t>7. </a:t>
            </a:r>
            <a:r>
              <a:rPr lang="en-US" dirty="0" err="1" smtClean="0"/>
              <a:t>Vasyugan</a:t>
            </a:r>
            <a:r>
              <a:rPr lang="en-US" dirty="0" smtClean="0"/>
              <a:t> Swamp</a:t>
            </a:r>
            <a:r>
              <a:rPr lang="ru-RU" dirty="0" smtClean="0"/>
              <a:t> </a:t>
            </a:r>
            <a:r>
              <a:rPr lang="en-US" dirty="0" smtClean="0"/>
              <a:t>is one of the largest marshes on the Earth</a:t>
            </a:r>
            <a:r>
              <a:rPr lang="en-US" smtClean="0"/>
              <a:t>, a huge </a:t>
            </a:r>
            <a:r>
              <a:rPr lang="en-US" dirty="0" smtClean="0"/>
              <a:t>reservoir of </a:t>
            </a:r>
            <a:r>
              <a:rPr lang="en-US" smtClean="0"/>
              <a:t>fresh water.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00766"/>
            <a:ext cx="10817180" cy="542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40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7425" y="365125"/>
            <a:ext cx="12569780" cy="1721252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1</a:t>
            </a:r>
            <a:r>
              <a:rPr lang="en-US" dirty="0" smtClean="0"/>
              <a:t>8. Lake </a:t>
            </a:r>
            <a:r>
              <a:rPr lang="en-US" dirty="0" err="1"/>
              <a:t>EltonLake</a:t>
            </a:r>
            <a:r>
              <a:rPr lang="en-US" dirty="0"/>
              <a:t> Elton is a salt lake in Volgograd Oblast, Russia, near the border with </a:t>
            </a:r>
            <a:r>
              <a:rPr lang="en-US" dirty="0" err="1" smtClean="0"/>
              <a:t>Kazakhstan.It</a:t>
            </a:r>
            <a:r>
              <a:rPr lang="en-US" dirty="0" smtClean="0"/>
              <a:t> is the largest mineral water in Europe. </a:t>
            </a:r>
            <a:br>
              <a:rPr lang="en-US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8946" y="1815922"/>
            <a:ext cx="10058400" cy="484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489397"/>
            <a:ext cx="10515600" cy="2550017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1. The Baikal is the biggest fresh water lake in the world.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75" y="1390918"/>
            <a:ext cx="10606825" cy="507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66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317" y="0"/>
            <a:ext cx="11409609" cy="940159"/>
          </a:xfrm>
        </p:spPr>
        <p:txBody>
          <a:bodyPr>
            <a:noAutofit/>
          </a:bodyPr>
          <a:lstStyle/>
          <a:p>
            <a:r>
              <a:rPr lang="en-US" sz="6600" dirty="0" smtClean="0"/>
              <a:t>2. Valley of Geysers</a:t>
            </a:r>
            <a:r>
              <a:rPr lang="ru-RU" sz="6600" dirty="0" smtClean="0"/>
              <a:t>. К</a:t>
            </a:r>
            <a:r>
              <a:rPr lang="en-US" sz="6600" dirty="0" err="1" smtClean="0"/>
              <a:t>amchatka</a:t>
            </a:r>
            <a:r>
              <a:rPr lang="en-US" sz="6600" dirty="0"/>
              <a:t>.</a:t>
            </a:r>
            <a:endParaRPr lang="ru-RU" sz="6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399" y="940159"/>
            <a:ext cx="10599313" cy="566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02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515154"/>
            <a:ext cx="10515600" cy="194471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3600" b="1" dirty="0" smtClean="0"/>
              <a:t>3.</a:t>
            </a:r>
            <a:r>
              <a:rPr lang="en-US" sz="9600" b="1" dirty="0" smtClean="0"/>
              <a:t> </a:t>
            </a:r>
            <a:r>
              <a:rPr lang="en-US" b="1" dirty="0" smtClean="0"/>
              <a:t>Karelia is a “country of lakes”. </a:t>
            </a:r>
            <a:br>
              <a:rPr lang="en-US" b="1" dirty="0" smtClean="0"/>
            </a:br>
            <a:r>
              <a:rPr lang="en-US" b="1" dirty="0" smtClean="0"/>
              <a:t>There are about </a:t>
            </a:r>
            <a:r>
              <a:rPr lang="en-US" b="1" dirty="0"/>
              <a:t>sixty thousand lakes. 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0913" y="1738648"/>
            <a:ext cx="11101588" cy="479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429555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/>
              <a:t>4. </a:t>
            </a:r>
            <a:r>
              <a:rPr lang="en-US" sz="4800" b="1" dirty="0" smtClean="0"/>
              <a:t>Altai is the region of amazing lakes, </a:t>
            </a:r>
            <a:r>
              <a:rPr lang="en-US" sz="4800" b="1" dirty="0"/>
              <a:t>r</a:t>
            </a:r>
            <a:r>
              <a:rPr lang="en-US" sz="4800" b="1" dirty="0" smtClean="0"/>
              <a:t>ivers and mountains.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29555"/>
            <a:ext cx="10868696" cy="528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2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669701"/>
            <a:ext cx="10515600" cy="2360389"/>
          </a:xfrm>
        </p:spPr>
        <p:txBody>
          <a:bodyPr>
            <a:normAutofit/>
          </a:bodyPr>
          <a:lstStyle/>
          <a:p>
            <a:pPr algn="ctr"/>
            <a:r>
              <a:rPr lang="en-US" sz="8800" b="1" dirty="0" smtClean="0"/>
              <a:t>5. Curonian Spit</a:t>
            </a:r>
            <a:endParaRPr lang="ru-RU" sz="8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67250" y="3201194"/>
            <a:ext cx="2857500" cy="1600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223493"/>
            <a:ext cx="10894454" cy="543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7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14399"/>
            <a:ext cx="12415234" cy="2605088"/>
          </a:xfrm>
        </p:spPr>
        <p:txBody>
          <a:bodyPr>
            <a:normAutofit/>
          </a:bodyPr>
          <a:lstStyle/>
          <a:p>
            <a:r>
              <a:rPr lang="en-US" sz="5400" dirty="0" smtClean="0"/>
              <a:t>6. </a:t>
            </a:r>
            <a:r>
              <a:rPr lang="en-US" sz="5400" dirty="0" err="1" smtClean="0"/>
              <a:t>Manpupuner</a:t>
            </a:r>
            <a:r>
              <a:rPr lang="ru-RU" sz="5400" dirty="0" smtClean="0"/>
              <a:t> – </a:t>
            </a:r>
            <a:r>
              <a:rPr lang="en-US" sz="5400" dirty="0" smtClean="0"/>
              <a:t>stone giants in the Urals</a:t>
            </a: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034" y="862885"/>
            <a:ext cx="11127346" cy="531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671" y="-737271"/>
            <a:ext cx="11250769" cy="2572600"/>
          </a:xfrm>
        </p:spPr>
        <p:txBody>
          <a:bodyPr>
            <a:normAutofit/>
          </a:bodyPr>
          <a:lstStyle/>
          <a:p>
            <a:r>
              <a:rPr lang="en-US" sz="6600" dirty="0" smtClean="0"/>
              <a:t>7. Lena Pillars - rocky mountains</a:t>
            </a:r>
            <a:endParaRPr lang="ru-RU" sz="6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611" y="1081824"/>
            <a:ext cx="11031829" cy="558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6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734095"/>
            <a:ext cx="12192000" cy="2424784"/>
          </a:xfrm>
        </p:spPr>
        <p:txBody>
          <a:bodyPr>
            <a:noAutofit/>
          </a:bodyPr>
          <a:lstStyle/>
          <a:p>
            <a:r>
              <a:rPr lang="en-US" sz="6000" b="1" dirty="0" smtClean="0"/>
              <a:t>8. Mount Elbrus -Europe’s highest peak. </a:t>
            </a:r>
            <a:endParaRPr lang="ru-RU" sz="6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40158"/>
            <a:ext cx="10515600" cy="566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6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269</Words>
  <Application>Microsoft Office PowerPoint</Application>
  <PresentationFormat>Широкоэкранный</PresentationFormat>
  <Paragraphs>19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20 Must See  Natural Wonders  of Russia. </vt:lpstr>
      <vt:lpstr>1. The Baikal is the biggest fresh water lake in the world.</vt:lpstr>
      <vt:lpstr>2. Valley of Geysers. Кamchatka.</vt:lpstr>
      <vt:lpstr>3. Karelia is a “country of lakes”.  There are about sixty thousand lakes. </vt:lpstr>
      <vt:lpstr>4. Altai is the region of amazing lakes, rivers and mountains.</vt:lpstr>
      <vt:lpstr>5. Curonian Spit</vt:lpstr>
      <vt:lpstr>6. Manpupuner – stone giants in the Urals</vt:lpstr>
      <vt:lpstr>7. Lena Pillars - rocky mountains</vt:lpstr>
      <vt:lpstr>8. Mount Elbrus -Europe’s highest peak. </vt:lpstr>
      <vt:lpstr>9. Kungur Ice Cave in Perm Krai</vt:lpstr>
      <vt:lpstr>10. Putorana Plateau is a land of cliffs, waterfalls and stunning lakes in the Krasnoyarsk region.</vt:lpstr>
      <vt:lpstr>11.  Kamchatka is a land of volcanoes</vt:lpstr>
      <vt:lpstr>12. Lake Sivash is the salty lake which ranges in color from pink to bright coral.</vt:lpstr>
      <vt:lpstr>13. Tikhaya Bay is one of the most picturesque places on the island of Sakhalin in the very east of Russia. </vt:lpstr>
      <vt:lpstr>14. Kinzelyuk Waterfall is a hard-to-reach place in the Sayan Mountains in Krasnoyarsk Territory. At its maximum, the waterfall is 90 meters high.</vt:lpstr>
      <vt:lpstr>       15. Chara Sands is a great contrast of bright yellow sand dunes and snow-covered mountains. </vt:lpstr>
      <vt:lpstr>16. Franz Josef Land. The perfectly round stones on Champ Island are a great mystery.</vt:lpstr>
      <vt:lpstr>17. Vasyugan Swamp is one of the largest marshes on the Earth, a huge reservoir of fresh water.</vt:lpstr>
      <vt:lpstr>18. Lake EltonLake Elton is a salt lake in Volgograd Oblast, Russia, near the border with Kazakhstan.It is the largest mineral water in Europe.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 natural wonders of Russia</dc:title>
  <dc:creator>Пользователь</dc:creator>
  <cp:lastModifiedBy>Пользователь</cp:lastModifiedBy>
  <cp:revision>21</cp:revision>
  <dcterms:created xsi:type="dcterms:W3CDTF">2023-02-01T11:55:24Z</dcterms:created>
  <dcterms:modified xsi:type="dcterms:W3CDTF">2024-01-30T15:52:16Z</dcterms:modified>
</cp:coreProperties>
</file>