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57" r:id="rId4"/>
    <p:sldId id="259" r:id="rId5"/>
    <p:sldId id="260" r:id="rId6"/>
    <p:sldId id="267" r:id="rId7"/>
    <p:sldId id="262" r:id="rId8"/>
    <p:sldId id="268" r:id="rId9"/>
    <p:sldId id="263" r:id="rId10"/>
    <p:sldId id="269" r:id="rId11"/>
    <p:sldId id="26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3" d="100"/>
          <a:sy n="73" d="100"/>
        </p:scale>
        <p:origin x="1042" y="3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624B-7D5F-405F-813A-D112B81C4796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998A-AD48-4935-A098-0593F9995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299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624B-7D5F-405F-813A-D112B81C4796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998A-AD48-4935-A098-0593F9995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215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624B-7D5F-405F-813A-D112B81C4796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998A-AD48-4935-A098-0593F9995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641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624B-7D5F-405F-813A-D112B81C4796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998A-AD48-4935-A098-0593F9995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084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624B-7D5F-405F-813A-D112B81C4796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998A-AD48-4935-A098-0593F9995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280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624B-7D5F-405F-813A-D112B81C4796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998A-AD48-4935-A098-0593F9995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456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624B-7D5F-405F-813A-D112B81C4796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998A-AD48-4935-A098-0593F9995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624B-7D5F-405F-813A-D112B81C4796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998A-AD48-4935-A098-0593F9995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167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624B-7D5F-405F-813A-D112B81C4796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998A-AD48-4935-A098-0593F9995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814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624B-7D5F-405F-813A-D112B81C4796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998A-AD48-4935-A098-0593F9995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094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624B-7D5F-405F-813A-D112B81C4796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998A-AD48-4935-A098-0593F9995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937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5624B-7D5F-405F-813A-D112B81C4796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E998A-AD48-4935-A098-0593F99959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10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2" y="-297"/>
            <a:ext cx="12125995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Муниципальное бюджетное дошкольное образовательное учреждение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Леньковский детский сад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50093"/>
            <a:ext cx="10515600" cy="382687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-игра «Поможем солнышку»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по сенсорному развитию для детей младшего возраста 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Воспитатель: Денисова Д. Г.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82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4" y="-297"/>
            <a:ext cx="12132091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" t="28178" r="-383" b="614"/>
          <a:stretch/>
        </p:blipFill>
        <p:spPr>
          <a:xfrm>
            <a:off x="903573" y="615663"/>
            <a:ext cx="3531610" cy="257434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8" t="26774" r="22527" b="3226"/>
          <a:stretch/>
        </p:blipFill>
        <p:spPr>
          <a:xfrm>
            <a:off x="954442" y="3488968"/>
            <a:ext cx="2926014" cy="2717671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74" r="10611"/>
          <a:stretch/>
        </p:blipFill>
        <p:spPr>
          <a:xfrm>
            <a:off x="8086726" y="3543746"/>
            <a:ext cx="3184812" cy="2608117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4307" y="3543746"/>
            <a:ext cx="3422507" cy="278001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/>
          <a:srcRect l="11258" t="779" r="22566" b="-1"/>
          <a:stretch/>
        </p:blipFill>
        <p:spPr>
          <a:xfrm>
            <a:off x="4880262" y="518246"/>
            <a:ext cx="2431473" cy="283931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/>
          <a:srcRect l="10824" t="27302" r="17075" b="725"/>
          <a:stretch/>
        </p:blipFill>
        <p:spPr>
          <a:xfrm>
            <a:off x="7756814" y="614438"/>
            <a:ext cx="3421205" cy="257434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134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264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54374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 ребята!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31524" y="1129839"/>
            <a:ext cx="3819970" cy="28713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9175" y="510598"/>
            <a:ext cx="3446309" cy="26637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569" y="1033364"/>
            <a:ext cx="3315008" cy="27175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7449" y="3761265"/>
            <a:ext cx="3626290" cy="23039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12451" t="19886" r="716" b="1013"/>
          <a:stretch/>
        </p:blipFill>
        <p:spPr>
          <a:xfrm>
            <a:off x="7436427" y="3536438"/>
            <a:ext cx="3917373" cy="2753591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04064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2" y="-297"/>
            <a:ext cx="12125995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Накапливать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сенсорный опыт путём взаимодействия с предметами. Развивать произвольные целенаправленные действия.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-упражнять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игровой деятельности в выделении формы (круг), величины (большой, маленький), в распознавании цвета( красный, жёлтый, зелёный, синий);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мелкую и общую моторику, двигательные умения и навыки, внимание, память, мышление;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-воспитывать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коллективной работы, чувство сопереживания и взаимопомощи к окружающим;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-создавать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атмосферу положительного и эмоционального состояния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детей;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-обогащать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словарный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37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2" y="-297"/>
            <a:ext cx="12125995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84890" y="365125"/>
            <a:ext cx="7268910" cy="2172976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Я- Солнышко! Я в лесу гуляло,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злая тучка закрыла меня!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лучики свои растеряло!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помогите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Мои лучики вы соберите!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68224" y="2144995"/>
            <a:ext cx="4939469" cy="37943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7717" y="2538101"/>
            <a:ext cx="5590631" cy="332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41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2" y="-297"/>
            <a:ext cx="12125995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«Разложи шарики по коробкам»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74401" y="1502969"/>
            <a:ext cx="2522773" cy="1734895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" t="9421" r="1926"/>
          <a:stretch/>
        </p:blipFill>
        <p:spPr>
          <a:xfrm>
            <a:off x="7537995" y="1865222"/>
            <a:ext cx="3815805" cy="3344505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48" r="517" b="11156"/>
          <a:stretch/>
        </p:blipFill>
        <p:spPr>
          <a:xfrm>
            <a:off x="674880" y="1745447"/>
            <a:ext cx="3258701" cy="3222548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9" t="21212" r="9125" b="1515"/>
          <a:stretch/>
        </p:blipFill>
        <p:spPr>
          <a:xfrm>
            <a:off x="3933581" y="3592234"/>
            <a:ext cx="3848925" cy="2818174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46709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4" y="-297"/>
            <a:ext cx="12132091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« Разложи грибочки по корзинкам»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391186" y="1468710"/>
            <a:ext cx="4700813" cy="42558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4513" y="2056110"/>
            <a:ext cx="4981486" cy="3347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4" y="-297"/>
            <a:ext cx="12132091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39" r="4513"/>
          <a:stretch/>
        </p:blipFill>
        <p:spPr>
          <a:xfrm>
            <a:off x="4426528" y="3335482"/>
            <a:ext cx="3248671" cy="2951018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9" t="26811" r="1546" b="13672"/>
          <a:stretch/>
        </p:blipFill>
        <p:spPr>
          <a:xfrm>
            <a:off x="1682530" y="509804"/>
            <a:ext cx="3627225" cy="2483428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13" r="-293" b="6983"/>
          <a:stretch/>
        </p:blipFill>
        <p:spPr>
          <a:xfrm>
            <a:off x="6704478" y="546172"/>
            <a:ext cx="4062844" cy="241069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511" r="13322" b="511"/>
          <a:stretch/>
        </p:blipFill>
        <p:spPr>
          <a:xfrm>
            <a:off x="874131" y="3408216"/>
            <a:ext cx="3115978" cy="2878283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0" r="13557" b="7622"/>
          <a:stretch/>
        </p:blipFill>
        <p:spPr>
          <a:xfrm>
            <a:off x="8184354" y="3408217"/>
            <a:ext cx="3152127" cy="2806845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17731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4" y="-297"/>
            <a:ext cx="12132091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« Спрячь мышонка от кошки» 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86969" y="1444240"/>
            <a:ext cx="8306512" cy="466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1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4" y="-297"/>
            <a:ext cx="12132091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57" r="18638"/>
          <a:stretch/>
        </p:blipFill>
        <p:spPr>
          <a:xfrm>
            <a:off x="776605" y="555912"/>
            <a:ext cx="3566031" cy="3023754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72" r="15579" b="2837"/>
          <a:stretch/>
        </p:blipFill>
        <p:spPr>
          <a:xfrm>
            <a:off x="8661053" y="555912"/>
            <a:ext cx="2984682" cy="3283527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" t="25620" r="5783" b="275"/>
          <a:stretch/>
        </p:blipFill>
        <p:spPr>
          <a:xfrm>
            <a:off x="4682302" y="555912"/>
            <a:ext cx="3597510" cy="279515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9" t="36829" r="21150" b="3613"/>
          <a:stretch/>
        </p:blipFill>
        <p:spPr>
          <a:xfrm>
            <a:off x="1774462" y="3164031"/>
            <a:ext cx="4025500" cy="2878281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65" r="18315"/>
          <a:stretch/>
        </p:blipFill>
        <p:spPr>
          <a:xfrm>
            <a:off x="6316272" y="3164031"/>
            <a:ext cx="3592984" cy="299258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70075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32091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«Разложи по блюдцам»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1055" b="10809"/>
          <a:stretch/>
        </p:blipFill>
        <p:spPr>
          <a:xfrm>
            <a:off x="1367327" y="1854437"/>
            <a:ext cx="8520157" cy="442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98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79</Words>
  <Application>Microsoft Office PowerPoint</Application>
  <PresentationFormat>Широкоэкранный</PresentationFormat>
  <Paragraphs>16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                Муниципальное бюджетное дошкольное образовательное учреждение                                                     Леньковский детский сад</vt:lpstr>
      <vt:lpstr>Цель: Накапливать сенсорный опыт путём взаимодействия с предметами. Развивать произвольные целенаправленные действия. </vt:lpstr>
      <vt:lpstr>Я- Солнышко! Я в лесу гуляло, Но злая тучка закрыла меня! Я лучики свои растеряло! Ребята, помогите! Мои лучики вы соберите!  </vt:lpstr>
      <vt:lpstr>                   1 задание «Разложи шарики по коробкам»</vt:lpstr>
      <vt:lpstr>            2 задание « Разложи грибочки по корзинкам»</vt:lpstr>
      <vt:lpstr>Презентация PowerPoint</vt:lpstr>
      <vt:lpstr>                     3 задание « Спрячь мышонка от кошки» </vt:lpstr>
      <vt:lpstr>Презентация PowerPoint</vt:lpstr>
      <vt:lpstr>                                  4 задание «Разложи по блюдцам»</vt:lpstr>
      <vt:lpstr>Презентация PowerPoint</vt:lpstr>
      <vt:lpstr>                         Молодцы ребята!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Квест-игра «Поможем солнышку» по сенсорному развитию для детей младшего возраста</dc:title>
  <dc:creator>Pc</dc:creator>
  <cp:lastModifiedBy>Pc</cp:lastModifiedBy>
  <cp:revision>18</cp:revision>
  <dcterms:created xsi:type="dcterms:W3CDTF">2024-01-29T03:53:31Z</dcterms:created>
  <dcterms:modified xsi:type="dcterms:W3CDTF">2024-01-30T15:24:29Z</dcterms:modified>
</cp:coreProperties>
</file>