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95" r:id="rId2"/>
    <p:sldId id="265" r:id="rId3"/>
    <p:sldId id="258" r:id="rId4"/>
    <p:sldId id="262" r:id="rId5"/>
    <p:sldId id="263" r:id="rId6"/>
    <p:sldId id="266" r:id="rId7"/>
    <p:sldId id="269" r:id="rId8"/>
    <p:sldId id="271" r:id="rId9"/>
    <p:sldId id="272" r:id="rId10"/>
    <p:sldId id="273" r:id="rId11"/>
    <p:sldId id="286" r:id="rId12"/>
    <p:sldId id="29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76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14732-148F-44CE-BAB0-652CDE2B1959}" type="datetimeFigureOut">
              <a:rPr lang="ru-RU" smtClean="0"/>
              <a:pPr/>
              <a:t>22.01.2024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38D30EB-DA30-4E4B-BEFF-391062625D8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14732-148F-44CE-BAB0-652CDE2B1959}" type="datetimeFigureOut">
              <a:rPr lang="ru-RU" smtClean="0"/>
              <a:pPr/>
              <a:t>22.01.2024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D30EB-DA30-4E4B-BEFF-391062625D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14732-148F-44CE-BAB0-652CDE2B1959}" type="datetimeFigureOut">
              <a:rPr lang="ru-RU" smtClean="0"/>
              <a:pPr/>
              <a:t>22.01.2024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D30EB-DA30-4E4B-BEFF-391062625D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14732-148F-44CE-BAB0-652CDE2B1959}" type="datetimeFigureOut">
              <a:rPr lang="ru-RU" smtClean="0"/>
              <a:pPr/>
              <a:t>22.01.2024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38D30EB-DA30-4E4B-BEFF-391062625D8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14732-148F-44CE-BAB0-652CDE2B1959}" type="datetimeFigureOut">
              <a:rPr lang="ru-RU" smtClean="0"/>
              <a:pPr/>
              <a:t>22.01.2024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38D30EB-DA30-4E4B-BEFF-391062625D8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14732-148F-44CE-BAB0-652CDE2B1959}" type="datetimeFigureOut">
              <a:rPr lang="ru-RU" smtClean="0"/>
              <a:pPr/>
              <a:t>22.01.2024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38D30EB-DA30-4E4B-BEFF-391062625D8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14732-148F-44CE-BAB0-652CDE2B1959}" type="datetimeFigureOut">
              <a:rPr lang="ru-RU" smtClean="0"/>
              <a:pPr/>
              <a:t>22.01.2024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38D30EB-DA30-4E4B-BEFF-391062625D8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14732-148F-44CE-BAB0-652CDE2B1959}" type="datetimeFigureOut">
              <a:rPr lang="ru-RU" smtClean="0"/>
              <a:pPr/>
              <a:t>22.01.2024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38D30EB-DA30-4E4B-BEFF-391062625D8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14732-148F-44CE-BAB0-652CDE2B1959}" type="datetimeFigureOut">
              <a:rPr lang="ru-RU" smtClean="0"/>
              <a:pPr/>
              <a:t>22.01.2024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38D30EB-DA30-4E4B-BEFF-391062625D8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14732-148F-44CE-BAB0-652CDE2B1959}" type="datetimeFigureOut">
              <a:rPr lang="ru-RU" smtClean="0"/>
              <a:pPr/>
              <a:t>22.01.2024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38D30EB-DA30-4E4B-BEFF-391062625D8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14732-148F-44CE-BAB0-652CDE2B1959}" type="datetimeFigureOut">
              <a:rPr lang="ru-RU" smtClean="0"/>
              <a:pPr/>
              <a:t>22.01.2024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38D30EB-DA30-4E4B-BEFF-391062625D8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F7F14732-148F-44CE-BAB0-652CDE2B1959}" type="datetimeFigureOut">
              <a:rPr lang="ru-RU" smtClean="0"/>
              <a:pPr/>
              <a:t>22.01.2024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338D30EB-DA30-4E4B-BEFF-391062625D8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ipe/>
  </p:transition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foto.spbmy.ru/wp-content/gallery/raion-moskovskii/x_8daf8ee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331" y="108225"/>
            <a:ext cx="8863693" cy="66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187" y="-19178"/>
            <a:ext cx="95405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i="1" dirty="0">
                <a:solidFill>
                  <a:srgbClr val="FF0000"/>
                </a:solidFill>
              </a:rPr>
              <a:t>Блокада Ленинграда</a:t>
            </a:r>
          </a:p>
        </p:txBody>
      </p:sp>
    </p:spTree>
    <p:extLst>
      <p:ext uri="{BB962C8B-B14F-4D97-AF65-F5344CB8AC3E}">
        <p14:creationId xmlns:p14="http://schemas.microsoft.com/office/powerpoint/2010/main" val="4260815805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5649" y="116632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Многие жители не перенесли этой зимы. Они умирали прямо на улицах, не дойдя до дома, умирали в промерзших домах, падали без сил у станков.</a:t>
            </a:r>
          </a:p>
        </p:txBody>
      </p:sp>
      <p:pic>
        <p:nvPicPr>
          <p:cNvPr id="14338" name="Picture 2" descr="http://im6-tub-ru.yandex.net/i?id=210069995-34-72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2315" y="1524713"/>
            <a:ext cx="6721063" cy="49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4507801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16632"/>
            <a:ext cx="89289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 все  время  блокады  умерло  от  голода  около  800 тысяч  жителей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9218" name="Picture 2" descr="RR+&amp;Rcy;&amp;iecy;&amp;dcy;&amp;kcy;&amp;acy;&amp;yacy; &amp;gcy;&amp;rcy;&amp;acy;&amp;mcy;&amp;ocy;&amp;tcy;&amp;acy; &quot;&amp;Rcy;&amp;acy;&amp;scy;&amp;chcy;&amp;icy;&amp;scy;&amp;tcy;&amp;kcy;&amp;acy; &amp;tcy;&amp;rcy;&amp;ucy;&amp;pcy;&amp;pcy;&amp;ocy;&amp;vcy;&quot; &amp;vcy; &amp;bcy;&amp;lcy;&amp;ocy;&amp;kcy;&amp;acy;&amp;dcy;&amp;ncy;&amp;ocy;&amp;mcy; &amp;Lcy;&amp;iecy;&amp;ncy;&amp;icy;&amp;ncy;&amp;gcy;&amp;rcy;&amp;acy;&amp;dcy;&amp;iecy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0409" y="1298558"/>
            <a:ext cx="6403182" cy="54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5513419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27112" y="0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/>
              <a:t>В январе 1944 года город был полностью освобожден от врагов. В честь выигранного сражения над Невой прогремело 24 залпа торжественного салюта. </a:t>
            </a:r>
          </a:p>
        </p:txBody>
      </p:sp>
      <p:pic>
        <p:nvPicPr>
          <p:cNvPr id="4098" name="Picture 2" descr="http://fuza.ru/uploads/posts/2011-10/1317757365_8-phot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740" y="1390431"/>
            <a:ext cx="7434296" cy="5302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5005594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7252" y="116632"/>
            <a:ext cx="9144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Фашисты говорили, что Москва – это сердце России, а Ленинград ее душа. Как человек не может жить без души, так и страна потеряет свой боевой дух, когда лишится Ленинграда. Поэтому один из основных ударов они направили на этот город с целью стереть его с лица земли. </a:t>
            </a:r>
          </a:p>
        </p:txBody>
      </p:sp>
      <p:pic>
        <p:nvPicPr>
          <p:cNvPr id="2050" name="Picture 2" descr="http://kolyan.net/uploads/posts/2009-06/1245433881_16013004_blokada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748" y="2276872"/>
            <a:ext cx="7224000" cy="428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276503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4048" y="1152845"/>
            <a:ext cx="3980538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Женщины рыли окопы вокруг города.</a:t>
            </a:r>
          </a:p>
        </p:txBody>
      </p:sp>
      <p:pic>
        <p:nvPicPr>
          <p:cNvPr id="2050" name="Picture 2" descr="&amp;Bcy;&amp;lcy;&amp;ocy;&amp;kcy;&amp;acy;&amp;dcy;&amp;ncy;&amp;ycy;&amp;jcy; &amp;Lcy;&amp;iecy;&amp;ncy;&amp;icy;&amp;ncy;&amp;gcy;&amp;rcy;&amp;acy;&amp;dcy; &amp;Fcy;&amp;Ocy;&amp;Tcy;&amp;Ocy;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87723" y="332656"/>
            <a:ext cx="4452211" cy="2972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pics2.pokazuha.ru/p442/6/2/5424239e2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801" y="3645024"/>
            <a:ext cx="4437133" cy="2833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04048" y="4461410"/>
            <a:ext cx="39805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4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Солдаты устанавливали противотанковые укрепления.</a:t>
            </a:r>
          </a:p>
        </p:txBody>
      </p:sp>
    </p:spTree>
    <p:extLst>
      <p:ext uri="{BB962C8B-B14F-4D97-AF65-F5344CB8AC3E}">
        <p14:creationId xmlns:p14="http://schemas.microsoft.com/office/powerpoint/2010/main" val="4078153607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71827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Первые фашистские бомбы были сброшены на город 6 сентября 1941 года. За время блокады фашисты сбросили более 107 тысяч бомб и 150 тысяч снарядов.</a:t>
            </a:r>
          </a:p>
        </p:txBody>
      </p:sp>
      <p:pic>
        <p:nvPicPr>
          <p:cNvPr id="6146" name="Picture 2" descr="http://img10.proshkolu.ru/content/media/pic/std/4000000/3821000/3820260-166919ce9b5754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349" y="1484784"/>
            <a:ext cx="7267299" cy="48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0196681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67007"/>
            <a:ext cx="90364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 сентября 1941 года началась 900-дневная блокада Ленинграда.</a:t>
            </a:r>
          </a:p>
        </p:txBody>
      </p:sp>
      <p:pic>
        <p:nvPicPr>
          <p:cNvPr id="7170" name="Picture 2" descr="&amp;Bcy;&amp;ocy;&amp;mcy;&amp;bcy;&amp;acy;&amp;rcy;&amp;dcy;&amp;icy;&amp;rcy;&amp;ocy;&amp;vcy;&amp;kcy;&amp;acy; &amp;lcy;&amp;iecy;&amp;ncy;&amp;icy;&amp;ncy;&amp;gcy;&amp;rcy;&amp;acy;&amp;dcy;&amp;acy;. &amp;Pcy;&amp;ocy;&amp;pcy;&amp;ycy;&amp;tcy;&amp;kcy;&amp;icy; &amp;ncy;&amp;acy;&amp;scy;&amp;tcy;&amp;ucy;&amp;pcy;&amp;lcy;&amp;iecy;&amp;ncy;&amp;icy;&amp;yacy; &amp;gcy;&amp;icy;&amp;tcy;&amp;lcy;&amp;iecy;&amp;rcy;&amp;ocy;&amp;vcy;&amp;tscy;&amp;iecy;&amp;vcy; &amp;ncy;&amp;acy; &amp;Lcy;&amp;iecy;&amp;ncy;&amp;icy;&amp;ncy;&amp;gcy;&amp;rcy;&amp;acy;&amp;dcy; &amp;ncy;&amp;icy;&amp;chcy;&amp;iecy;&amp;gcy;&amp;ocy; &amp;ncy;&amp;iecy; &amp;dcy;&amp;acy;&amp;lcy;&amp;icy;. &amp;Gcy;&amp;icy;&amp;tcy;&amp;lcy;&amp;iecy;&amp;rcy; &amp;pcy;&amp;rcy;&amp;iecy;&amp;dcy;&amp;pcy;&amp;ocy;&amp;chcy;&amp;iecy;&amp;lcy; &amp;scy;&amp;mcy;&amp;iecy;&amp;ncy;&amp;icy;&amp;tcy;&amp;softcy; &amp;tcy;&amp;acy;&amp;kcy;&amp;tcy;&amp;icy;&amp;kcy;&amp;ucy;. &amp;Ocy;&amp;ncy; &amp;scy;&amp;kcy;&amp;acy;&amp;zcy;&amp;acy;&amp;lcy;: «&amp;Ecy;&amp;tcy;&amp;ocy;&amp;tcy; &amp;gcy;&amp;ocy;&amp;rcy;&amp;ocy;&amp;dcy; &amp;ncy;&amp;acy;&amp;dcy;&amp;ocy; &amp;ucy;&amp;mcy;&amp;ocy;&amp;rcy;&amp;icy;&amp;tcy;&amp;softcy; &amp;gcy;&amp;ocy;&amp;lcy;&amp;ocy;&amp;dcy;&amp;ocy;&amp;mcy;. &amp;Pcy;&amp;iecy;&amp;rcy;&amp;iecy;&amp;rcy;&amp;iecy;&amp;zcy;&amp;acy;&amp;tcy;&amp;softcy; &amp;vcy;&amp;scy;&amp;iecy; &amp;pcy;&amp;ucy;&amp;tcy;&amp;icy; &amp;pcy;&amp;ocy;&amp;dcy;&amp;vcy;&amp;ocy;&amp;zcy;&amp;acy;, &amp;chcy;&amp;tcy;&amp;ocy;&amp;bcy;&amp;ycy; &amp;tcy;&amp;ucy;&amp;dcy;&amp;acy; &amp;mcy;&amp;ycy;&amp;shcy;&amp;softcy; &amp;ncy;&amp;iecy; &amp;mcy;&amp;ocy;&amp;gcy;&amp;lcy;&amp;acy; &amp;pcy;&amp;rcy;&amp;ocy;&amp;scy;&amp;kcy;&amp;ocy;&amp;chcy;&amp;icy;&amp;tcy;&amp;softcy;. &amp;Ncy;&amp;iecy;&amp;shchcy;&amp;acy;&amp;dcy;&amp;ncy;&amp;ocy; &amp;bcy;&amp;ocy;&amp;mcy;&amp;bcy;&amp;icy;&amp;tcy;&amp;softcy; &amp;scy; &amp;vcy;&amp;ocy;&amp;zcy;&amp;dcy;&amp;ucy;&amp;khcy;&amp;acy;, &amp;icy; &amp;tcy;&amp;ocy;&amp;gcy;&amp;dcy;&amp;acy; &amp;gcy;&amp;ocy;&amp;rcy;&amp;ocy;&amp;dcy; &amp;rcy;&amp;ucy;&amp;khcy;&amp;ncy;&amp;iecy;&amp;tcy;, &amp;kcy;&amp;acy;&amp;kcy; &amp;pcy;&amp;iecy;&amp;rcy;&amp;iecy;&amp;zcy;&amp;rcy;&amp;iecy;&amp;lcy;&amp;ycy;&amp;jcy; &amp;pcy;&amp;lcy;&amp;ocy;&amp;dcy;». &amp;Ncy;&amp;acy;&amp;chcy;&amp;acy;&amp;lcy;&amp;icy;&amp;scy;&amp;softcy; &amp;pcy;&amp;ocy;&amp;scy;&amp;tcy;&amp;ocy;&amp;yacy;&amp;ncy;&amp;ncy;&amp;ycy;&amp;iecy; &amp;bcy;&amp;ocy;&amp;mcy;&amp;bcy;&amp;iecy;&amp;zhcy;&amp;kcy;&amp;icy; &amp;gcy;&amp;ocy;&amp;rcy;&amp;ocy;&amp;dcy;&amp;acy;. &amp;Zcy;&amp;acy; &amp;vcy;&amp;rcy;&amp;iecy;&amp;mcy;&amp;yacy; &amp;bcy;&amp;lcy;&amp;ocy;&amp;kcy;&amp;acy;&amp;dcy;&amp;ycy; &amp;ncy;&amp;iecy;&amp;mcy;&amp;tscy;&amp;ycy; &amp;ocy;&amp;bcy;&amp;rcy;&amp;ucy;&amp;shcy;&amp;icy;&amp;lcy;&amp;icy; &amp;ncy;&amp;acy; &amp;Lcy;&amp;iecy;&amp;ncy;&amp;icy;&amp;ncy;&amp;gcy;&amp;rcy;&amp;acy;&amp;dcy; 100 000 &amp;bcy;&amp;ocy;&amp;mcy;&amp;bcy; &amp;icy; 50 000 &amp;scy;&amp;ncy;&amp;acy;&amp;rcy;&amp;yacy;&amp;dcy;&amp;ocy;&amp;vcy;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836712"/>
            <a:ext cx="7694551" cy="53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5410045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364" y="548680"/>
            <a:ext cx="9379171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Бомбежки и артобстрелы были не единственной опасностью для жителей. Самым страшным испытанием стал голод.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12 сентября наличие основных продуктов питания составляло: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хлебное зерно и мука на 35 суток;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крупа и макароны на 30 суток;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мясо и мясопродукты на 33 суток;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жиры на 45 суток;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сахар и кондитерские изделия на 60 суток.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Продукты стали выдавать по карточкам. В пищу шло все: опилки, жмых, казеиновый клей.</a:t>
            </a:r>
          </a:p>
        </p:txBody>
      </p:sp>
    </p:spTree>
    <p:extLst>
      <p:ext uri="{BB962C8B-B14F-4D97-AF65-F5344CB8AC3E}">
        <p14:creationId xmlns:p14="http://schemas.microsoft.com/office/powerpoint/2010/main" val="1505621322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57371" y="1340768"/>
            <a:ext cx="38164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Первыми по ней пошли конные обозы с хлебом.</a:t>
            </a:r>
            <a:r>
              <a:rPr lang="ru-RU" sz="24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2" name="Picture 2" descr="http://2berega.spb.ru/content/media/pic/std/3000000/2421000/2420978-f742a804dd5c3c1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525" y="188640"/>
            <a:ext cx="4488230" cy="3356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stm-sv.ru/uploads/posts/2012-08/1344003698_stm-sv_43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441" y="3635310"/>
            <a:ext cx="4481314" cy="3002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859174" y="4166965"/>
            <a:ext cx="421281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ru-RU" sz="24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когда лёд стал толще, продукты повезли на грузовиках. На обратном пути из города вывозили слабых, обессиленных ленинградцев.</a:t>
            </a:r>
          </a:p>
        </p:txBody>
      </p:sp>
    </p:spTree>
    <p:extLst>
      <p:ext uri="{BB962C8B-B14F-4D97-AF65-F5344CB8AC3E}">
        <p14:creationId xmlns:p14="http://schemas.microsoft.com/office/powerpoint/2010/main" val="2881487402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30310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Много трудностей подстерегало шоферов. Днем и ночью налетали на колонны с грузом вражеские бомбардировщики, вражеская артиллерия вела прицельный огонь. Часто лед трескался и машины тонули. </a:t>
            </a:r>
          </a:p>
        </p:txBody>
      </p:sp>
      <p:pic>
        <p:nvPicPr>
          <p:cNvPr id="12290" name="Picture 2" descr="http://www.4erdak.ru/spaw2/uploads/images/ladoga-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000" y="1606363"/>
            <a:ext cx="7344000" cy="48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9476111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16632"/>
            <a:ext cx="903649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Вот такой кусочек хлеба получали люди в самые страшные голодные дни, всего 125 г!</a:t>
            </a:r>
          </a:p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Сейчас мы порой не едим хлеб совсем. У нас много другой еды. Но тогда.…Кроме хлеба есть было нечего.</a:t>
            </a:r>
          </a:p>
        </p:txBody>
      </p:sp>
      <p:pic>
        <p:nvPicPr>
          <p:cNvPr id="13314" name="Picture 2" descr="http://ua3000.info/upload/image_big/2010-08/zasuha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772816"/>
            <a:ext cx="8488800" cy="471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5933932"/>
      </p:ext>
    </p:extLst>
  </p:cSld>
  <p:clrMapOvr>
    <a:masterClrMapping/>
  </p:clrMapOvr>
  <p:transition spd="slow">
    <p:wip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258</TotalTime>
  <Words>343</Words>
  <Application>Microsoft Office PowerPoint</Application>
  <PresentationFormat>Экран (4:3)</PresentationFormat>
  <Paragraphs>21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Palatino Linotype</vt:lpstr>
      <vt:lpstr>Times New Roman</vt:lpstr>
      <vt:lpstr>Wingdings</vt:lpstr>
      <vt:lpstr>Базовая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Эдуард</dc:creator>
  <cp:lastModifiedBy>василий галета</cp:lastModifiedBy>
  <cp:revision>34</cp:revision>
  <dcterms:created xsi:type="dcterms:W3CDTF">2014-01-19T19:04:14Z</dcterms:created>
  <dcterms:modified xsi:type="dcterms:W3CDTF">2024-01-22T06:04:51Z</dcterms:modified>
</cp:coreProperties>
</file>