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74" r:id="rId8"/>
    <p:sldId id="275" r:id="rId9"/>
    <p:sldId id="276" r:id="rId10"/>
    <p:sldId id="277" r:id="rId11"/>
    <p:sldId id="278" r:id="rId12"/>
    <p:sldId id="279" r:id="rId13"/>
    <p:sldId id="281" r:id="rId14"/>
    <p:sldId id="282" r:id="rId15"/>
    <p:sldId id="283" r:id="rId16"/>
    <p:sldId id="284" r:id="rId17"/>
    <p:sldId id="268" r:id="rId18"/>
    <p:sldId id="285" r:id="rId19"/>
    <p:sldId id="286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78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46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418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0214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056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451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857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53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14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531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93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60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401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983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78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44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18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1/30/2024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7725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913CC9-5828-488E-A86A-4C2616A137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56753" y="2876211"/>
            <a:ext cx="4623966" cy="2239440"/>
          </a:xfrm>
        </p:spPr>
        <p:txBody>
          <a:bodyPr>
            <a:noAutofit/>
          </a:bodyPr>
          <a:lstStyle/>
          <a:p>
            <a:pPr algn="ctr"/>
            <a:r>
              <a:rPr lang="ru-RU" sz="3900" b="1" dirty="0"/>
              <a:t>Александр </a:t>
            </a:r>
            <a:r>
              <a:rPr lang="en-US" sz="3900" b="1" dirty="0" smtClean="0"/>
              <a:t>II</a:t>
            </a:r>
            <a:r>
              <a:rPr lang="ru-RU" sz="3900" b="1" dirty="0" smtClean="0"/>
              <a:t>: </a:t>
            </a:r>
            <a:r>
              <a:rPr lang="ru-RU" sz="3900" b="1" dirty="0"/>
              <a:t>начало правления. </a:t>
            </a:r>
            <a:r>
              <a:rPr lang="ru-RU" sz="3900" b="1" dirty="0" smtClean="0"/>
              <a:t/>
            </a:r>
            <a:br>
              <a:rPr lang="ru-RU" sz="3900" b="1" dirty="0" smtClean="0"/>
            </a:br>
            <a:r>
              <a:rPr lang="ru-RU" sz="3900" b="1" dirty="0" smtClean="0"/>
              <a:t>крестьянская </a:t>
            </a:r>
            <a:r>
              <a:rPr lang="ru-RU" sz="3900" b="1" dirty="0"/>
              <a:t>реформа 1861 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931" y="0"/>
            <a:ext cx="4794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68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Крестьянская община за братской трапезой. Фотография неизвестного </a:t>
            </a:r>
            <a:r>
              <a:rPr lang="ru-RU" sz="2400" b="1" dirty="0" smtClean="0">
                <a:solidFill>
                  <a:schemeClr val="bg1"/>
                </a:solidFill>
              </a:rPr>
              <a:t>автора</a:t>
            </a:r>
          </a:p>
          <a:p>
            <a:pPr algn="ctr"/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4217"/>
            <a:ext cx="9144000" cy="577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77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" y="0"/>
            <a:ext cx="9144001" cy="1569660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Сельский сход. </a:t>
            </a:r>
            <a:r>
              <a:rPr lang="ru-RU" sz="2400" b="1" dirty="0" err="1">
                <a:solidFill>
                  <a:schemeClr val="bg1"/>
                </a:solidFill>
              </a:rPr>
              <a:t>Бугурусланский</a:t>
            </a:r>
            <a:r>
              <a:rPr lang="ru-RU" sz="2400" b="1" dirty="0">
                <a:solidFill>
                  <a:schemeClr val="bg1"/>
                </a:solidFill>
              </a:rPr>
              <a:t> уезд Самарская губерния. Фотография неизвестного </a:t>
            </a:r>
            <a:r>
              <a:rPr lang="ru-RU" sz="2400" b="1" dirty="0" smtClean="0">
                <a:solidFill>
                  <a:schemeClr val="bg1"/>
                </a:solidFill>
              </a:rPr>
              <a:t>автора</a:t>
            </a:r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909785"/>
            <a:ext cx="9144001" cy="594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18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337"/>
            <a:ext cx="9144000" cy="59566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Волостные старшины Рыбинского уезда, 1880-е гг. Фотография неизвестного автора</a:t>
            </a:r>
          </a:p>
        </p:txBody>
      </p:sp>
    </p:spTree>
    <p:extLst>
      <p:ext uri="{BB962C8B-B14F-4D97-AF65-F5344CB8AC3E}">
        <p14:creationId xmlns:p14="http://schemas.microsoft.com/office/powerpoint/2010/main" val="3674658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17" t="114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91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92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65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71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9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977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BC45D-57F1-4348-915E-230CED729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626F0B5-F174-4CD8-AAE3-731108F5E4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3154018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73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28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9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79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1192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8EC724C-08CD-42BC-96B1-7454F773A29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39681" y="793977"/>
            <a:ext cx="6554787" cy="37671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3825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A56408-9EB1-46A5-8740-2BD3F085F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0645" y="2491922"/>
            <a:ext cx="3613355" cy="11303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Карлу </a:t>
            </a:r>
            <a:r>
              <a:rPr lang="ru-RU" sz="2400" b="1" dirty="0" err="1">
                <a:solidFill>
                  <a:schemeClr val="bg1"/>
                </a:solidFill>
              </a:rPr>
              <a:t>карловичу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err="1" smtClean="0">
                <a:solidFill>
                  <a:schemeClr val="bg1"/>
                </a:solidFill>
              </a:rPr>
              <a:t>мердеру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(боевому </a:t>
            </a:r>
            <a:r>
              <a:rPr lang="ru-RU" sz="2400" b="1" dirty="0">
                <a:solidFill>
                  <a:schemeClr val="bg1"/>
                </a:solidFill>
              </a:rPr>
              <a:t>офицеру) 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было </a:t>
            </a:r>
            <a:r>
              <a:rPr lang="ru-RU" sz="2400" b="1" dirty="0">
                <a:solidFill>
                  <a:schemeClr val="bg1"/>
                </a:solidFill>
              </a:rPr>
              <a:t>поручено воспитание 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err="1" smtClean="0">
                <a:solidFill>
                  <a:schemeClr val="bg1"/>
                </a:solidFill>
              </a:rPr>
              <a:t>александра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II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91F3F43-998A-4BB5-9CC9-6EDF88A854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5306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58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D6DD9E-B93D-4FB2-B97A-F0FB9ECA4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416" y="5334000"/>
            <a:ext cx="7265125" cy="1524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Василий Андреевич жуковский 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русский </a:t>
            </a:r>
            <a:r>
              <a:rPr lang="ru-RU" sz="2400" b="1" dirty="0">
                <a:solidFill>
                  <a:schemeClr val="bg1"/>
                </a:solidFill>
              </a:rPr>
              <a:t>поэт, 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второй </a:t>
            </a:r>
            <a:r>
              <a:rPr lang="ru-RU" sz="2400" b="1" dirty="0">
                <a:solidFill>
                  <a:schemeClr val="bg1"/>
                </a:solidFill>
              </a:rPr>
              <a:t>воспитатель </a:t>
            </a:r>
            <a:r>
              <a:rPr lang="ru-RU" sz="2400" b="1" dirty="0" err="1">
                <a:solidFill>
                  <a:schemeClr val="bg1"/>
                </a:solidFill>
              </a:rPr>
              <a:t>александра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II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977EBB3-4169-4850-80D0-0DDFCBD93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2681" y="-1"/>
            <a:ext cx="6972430" cy="544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33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A02F1CA-9A89-43D5-93C8-D5B80102EC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4559" y="0"/>
            <a:ext cx="5036475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393D0-795F-4C7D-B235-307805D94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301" y="0"/>
            <a:ext cx="4282990" cy="7869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Мария </a:t>
            </a:r>
            <a:r>
              <a:rPr lang="ru-RU" sz="2400" b="1" dirty="0" err="1"/>
              <a:t>александровна</a:t>
            </a:r>
            <a:r>
              <a:rPr lang="ru-RU" sz="2400" b="1" dirty="0"/>
              <a:t>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жена АЛЕКСАНДРА </a:t>
            </a:r>
            <a:r>
              <a:rPr lang="en-US" sz="2400" b="1" dirty="0" smtClean="0"/>
              <a:t>II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75838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79413"/>
          <a:stretch/>
        </p:blipFill>
        <p:spPr>
          <a:xfrm>
            <a:off x="0" y="0"/>
            <a:ext cx="9149131" cy="1410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0788"/>
            <a:ext cx="9144000" cy="544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27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3387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964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Золотая медаль «За труды по освобождению крестьян</a:t>
            </a:r>
            <a:r>
              <a:rPr lang="ru-RU" sz="2400" b="1" dirty="0" smtClean="0">
                <a:solidFill>
                  <a:schemeClr val="bg1"/>
                </a:solidFill>
              </a:rPr>
              <a:t>»</a:t>
            </a: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6476"/>
            <a:ext cx="9144000" cy="535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8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44531"/>
            <a:ext cx="9144001" cy="690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6403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Индикатор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217</TotalTime>
  <Words>91</Words>
  <Application>Microsoft Office PowerPoint</Application>
  <PresentationFormat>Экран (4:3)</PresentationFormat>
  <Paragraphs>12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Century Gothic</vt:lpstr>
      <vt:lpstr>Wingdings 3</vt:lpstr>
      <vt:lpstr>Сектор</vt:lpstr>
      <vt:lpstr>Александр II: начало правления.  крестьянская реформа 1861 Г.</vt:lpstr>
      <vt:lpstr>Презентация PowerPoint</vt:lpstr>
      <vt:lpstr>Карлу карловичу  мердеру (боевому офицеру)  было поручено воспитание  александра II </vt:lpstr>
      <vt:lpstr>Василий Андреевич жуковский  русский поэт,  второй воспитатель александра II</vt:lpstr>
      <vt:lpstr>Мария александровна  жена АЛЕКСАНДРА II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2: начало правления. крестьянская реформа 1861 Г.</dc:title>
  <dc:creator>User</dc:creator>
  <cp:lastModifiedBy>Наталья</cp:lastModifiedBy>
  <cp:revision>15</cp:revision>
  <dcterms:created xsi:type="dcterms:W3CDTF">2020-01-19T15:35:56Z</dcterms:created>
  <dcterms:modified xsi:type="dcterms:W3CDTF">2024-01-30T16:16:35Z</dcterms:modified>
</cp:coreProperties>
</file>