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2" r:id="rId4"/>
    <p:sldId id="258" r:id="rId5"/>
    <p:sldId id="268" r:id="rId6"/>
    <p:sldId id="278" r:id="rId7"/>
    <p:sldId id="274" r:id="rId8"/>
    <p:sldId id="272" r:id="rId9"/>
    <p:sldId id="257" r:id="rId10"/>
    <p:sldId id="277" r:id="rId11"/>
    <p:sldId id="281" r:id="rId12"/>
    <p:sldId id="280" r:id="rId13"/>
    <p:sldId id="279" r:id="rId14"/>
    <p:sldId id="266" r:id="rId15"/>
    <p:sldId id="283" r:id="rId16"/>
    <p:sldId id="282" r:id="rId17"/>
    <p:sldId id="261" r:id="rId18"/>
    <p:sldId id="264" r:id="rId19"/>
    <p:sldId id="269" r:id="rId20"/>
    <p:sldId id="270" r:id="rId21"/>
    <p:sldId id="271" r:id="rId22"/>
    <p:sldId id="273" r:id="rId23"/>
    <p:sldId id="256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1C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A6E7E-5A0E-4809-B6AC-B234D6EEA619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85F0F-F488-4EA8-AF16-AC83595E4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Ёгвинская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методы формирующего оценивания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уроках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6" y="4929198"/>
            <a:ext cx="2214578" cy="7096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Климова С.А.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биологии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screen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356c45486374a2a30a9460ee8fa2510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32" y="0"/>
            <a:ext cx="9163644" cy="6884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screen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«Поиск ошибки»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143932" cy="37814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анализ понимания учащимися основных идей, принципов, логики выполненного задания.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Учащимся раздают тексты, содержащие ошибки (также текст может быть представлен на слайде). Необходимо исправить ошибки и объяснить свою точку зрения. Данный вид работы может быть выполнен в устной или письменной форме.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001056" cy="5138758"/>
          </a:xfrm>
        </p:spPr>
        <p:txBody>
          <a:bodyPr>
            <a:normAutofit fontScale="47500" lnSpcReduction="2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три ошибки в приведённом тексте. Укажите номера предложений, в которых сделаны ошибки, исправьте их.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Водоросли – это группа низших растений, обитающих в водной среде.</a:t>
            </a:r>
          </a:p>
          <a:p>
            <a:pPr algn="just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У них отсутствуют органы, но имеются ткани: покровная, фотосинтезирующая и образовательная.</a:t>
            </a:r>
          </a:p>
          <a:p>
            <a:pPr algn="just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В одноклеточных водорослях осуществляется как фотосинтез, так и хемосинтез.</a:t>
            </a:r>
          </a:p>
          <a:p>
            <a:pPr algn="just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В цикле развития водорослей происходит чередование полового и бесполого поколений.</a:t>
            </a:r>
          </a:p>
          <a:p>
            <a:pPr algn="just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При половом размножении гаметы сливаются, происходит оплодотворение, в результате которого и развивается гаметофит.</a:t>
            </a:r>
          </a:p>
          <a:p>
            <a:pPr algn="just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В водных экосистемах водоросли выполняют функцию продуцентов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3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ответа: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ошибки допущены в предложениях:</a:t>
            </a:r>
          </a:p>
          <a:p>
            <a:pPr algn="just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– зелёные водоросли состоят из одинаковых клеток и не имеют</a:t>
            </a:r>
          </a:p>
          <a:p>
            <a:pPr algn="just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тканей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– в клетках водорослей не происходит хемосинтеза;</a:t>
            </a:r>
          </a:p>
          <a:p>
            <a:pPr algn="just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– при слиянии гамет образуется зигота, из которой развивается</a:t>
            </a:r>
          </a:p>
          <a:p>
            <a:pPr algn="just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спорофит, а гаметофит развивается из споры.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528163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ошибки в приведенном тексте. Укажите номера предложений, в которых сделаны ошибки, исправьте их.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 Бактерии относятся к эукариотам, так как не имеют оформ­ленного ядра.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 В цитоплазме бактерий имеются рибосомы, митохондрии и эндоплазматическая сеть.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 На поверхности мембраны бактериальной клетки имеется плотная клеточная стенка. 4. Некоторые бактерии имеют жгутики.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 Размножают­ся бактерии с помощью спор.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 Большинство бактерий выполня­ет в экосистемах функцию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редуцентов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Ошибки допущены в предложениях 1, 2, 5.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Бактерии относятся к прокариотам, т. к. не имеют оформленного ядра.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В цитоплазме бактерий имеются рибосомы, но отсутствуют митохондрии, эндоплазматическая сеть и другие мембран­ные органоиды.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Бактерии размножаются путем деления.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64307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«Если бы я был учителем»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7143800" cy="4000528"/>
          </a:xfrm>
        </p:spPr>
        <p:txBody>
          <a:bodyPr>
            <a:normAutofit/>
          </a:bodyPr>
          <a:lstStyle/>
          <a:p>
            <a:pPr algn="just"/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2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выявить ошибки, трудности, неточности объяснения учащегося и откорректировать их.</a:t>
            </a:r>
          </a:p>
          <a:p>
            <a:pPr algn="just"/>
            <a:r>
              <a:rPr lang="ru-RU" sz="2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Учащимся (на групповом занятии) предлагается поставить себя на место учителя и объяснить своим одноклассникам определенный раздел темы, используя информацию учебника, интернет - ресурса, раздаточного материала.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42875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«Перевод информации»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428736"/>
            <a:ext cx="7286676" cy="4210064"/>
          </a:xfrm>
        </p:spPr>
        <p:txBody>
          <a:bodyPr>
            <a:normAutofit/>
          </a:bodyPr>
          <a:lstStyle/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анализ понимания материала и умения переводить один вид информации в другой.</a:t>
            </a:r>
          </a:p>
          <a:p>
            <a:pPr algn="just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Учащимся предлагается преобразовать один вид информации в другой, например текст в таблицу, таблицу в текст, текст в картинку, график в текст и т.д. Данный вид работы выполняется в письменной форме.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1451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«Одноминутное эссе»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7358114" cy="392431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анализ трудностей, которые возникли у обучающихся в результате изучения темы; повторение материала, необходимого для дополнительного объяснения, закрепления.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Варианты: двухминутное, пятиминутное эссе. Учащиеся пишут эссе по вопросам: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Что самое главное я узнал сегодня на уроке?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Какой материал я так и не понял?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083684e9e2b9ee3ca6bf85278d5e0b548e7d39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«Упрощение»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00174"/>
            <a:ext cx="7358114" cy="4138626"/>
          </a:xfrm>
        </p:spPr>
        <p:txBody>
          <a:bodyPr>
            <a:normAutofit/>
          </a:bodyPr>
          <a:lstStyle/>
          <a:p>
            <a:pPr algn="just"/>
            <a:r>
              <a:rPr lang="ru-RU" sz="28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понять причины непонимания и ошибок учащихся в пересказе.</a:t>
            </a:r>
          </a:p>
          <a:p>
            <a:pPr algn="just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Учащемуся необходимо пересказать изученный материал языком, доступным для учащихся младших классов.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Самооценивание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714488"/>
            <a:ext cx="7500990" cy="385287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Процесс, в ходе которого учащиеся собирают информацию о своем учении, анализируют ее и делают выводы о своем прогрессе. Обязательное условие проведения </a:t>
            </a:r>
            <a:r>
              <a:rPr lang="ru-RU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самооценивания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– наличие критериев оценивания работы, с которыми учащиеся должны быть ознакомлены в начале изучения темы и до начала выполнения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8573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 «Составление тестов»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7715304" cy="421484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3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вовлечение ученика в индивидуальную творческую работу, которая проявляет не только его знания, подготовленность, но и мотивацию.</a:t>
            </a:r>
          </a:p>
          <a:p>
            <a:pPr algn="just"/>
            <a:r>
              <a:rPr lang="ru-RU" sz="3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Суть приёма состоит в том, что учащиеся самостоятельно формулируют вопросы по теме. В ходе данной работы учащиеся смогут повысить качество своих знаний, а учитель - выявить уровень понимания учащимися материала и разобрать моменты, вызвавшие затруднение.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phpBtKE74_Formiruyucshee-ocenivanie-kak-sovremennyj-podhod-k-ocenke-uchebnyh-dostizhenij-obuchayucsh_html_f11a1f53d9ebb5c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slide-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16209927661605750096609e62fe66304-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user\Desktop\a97783591195e4291670a7cd87609dd7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988" y="-26988"/>
            <a:ext cx="9199563" cy="6911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64307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Приём «Знаю. Хочу узнать. Узнал»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– определение уровня собственных знаний.</a:t>
            </a:r>
          </a:p>
          <a:p>
            <a:pPr algn="just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Приём, направленный на развитие обратной связи в познавательном процессе. Это удобный способ структурирования и систематизации изучаемого материала в виде таблицы, которую учащиеся заполняют на всех стадиях урока.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slide-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img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 «Карта Понятий»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7786742" cy="406718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обобщение, систематизация понятий, знаний.</a:t>
            </a:r>
          </a:p>
          <a:p>
            <a:pPr algn="just"/>
            <a:r>
              <a:rPr lang="ru-RU" sz="3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Учителю позволяет определить, насколько хорошо учащиеся видят общую картину всего предмета или отдельной темы, удалось ли им построить связи между отдельными элементами темы и систематизировать пройденный материал. При составлении карты понятий можно выбрать достаточно узкую или широкую часть темы, а так же материал целого учебного предмета.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img_s912584_0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287</Words>
  <Application>Microsoft Office PowerPoint</Application>
  <PresentationFormat>Экран (4:3)</PresentationFormat>
  <Paragraphs>58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МБОУ «Ёгвинская ООШ»   Приёмы и методы формирующего оценивания обучающихся на уроках</vt:lpstr>
      <vt:lpstr>Слайд 2</vt:lpstr>
      <vt:lpstr>Слайд 3</vt:lpstr>
      <vt:lpstr>Слайд 4</vt:lpstr>
      <vt:lpstr>Приём «Знаю. Хочу узнать. Узнал» </vt:lpstr>
      <vt:lpstr>Слайд 6</vt:lpstr>
      <vt:lpstr>Слайд 7</vt:lpstr>
      <vt:lpstr>Метод «Карта Понятий» </vt:lpstr>
      <vt:lpstr>Слайд 9</vt:lpstr>
      <vt:lpstr>Слайд 10</vt:lpstr>
      <vt:lpstr>Слайд 11</vt:lpstr>
      <vt:lpstr>Слайд 12</vt:lpstr>
      <vt:lpstr>Слайд 13</vt:lpstr>
      <vt:lpstr>Приём «Поиск ошибки» </vt:lpstr>
      <vt:lpstr>Слайд 15</vt:lpstr>
      <vt:lpstr>Слайд 16</vt:lpstr>
      <vt:lpstr>Приём «Если бы я был учителем» </vt:lpstr>
      <vt:lpstr>Приём «Перевод информации» </vt:lpstr>
      <vt:lpstr>Приём «Одноминутное эссе» </vt:lpstr>
      <vt:lpstr>Приём «Упрощение» </vt:lpstr>
      <vt:lpstr>Приём «Самооценивание» </vt:lpstr>
      <vt:lpstr>Метод «Составление тестов» </vt:lpstr>
      <vt:lpstr>Слайд 23</vt:lpstr>
      <vt:lpstr>Слайд 24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и методы формирующего оценивания обучающихся на уроках</dc:title>
  <dc:creator>user</dc:creator>
  <cp:lastModifiedBy>user</cp:lastModifiedBy>
  <cp:revision>5</cp:revision>
  <dcterms:created xsi:type="dcterms:W3CDTF">2023-10-15T15:33:42Z</dcterms:created>
  <dcterms:modified xsi:type="dcterms:W3CDTF">2023-10-15T17:59:13Z</dcterms:modified>
</cp:coreProperties>
</file>