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8"/>
  </p:notesMasterIdLst>
  <p:sldIdLst>
    <p:sldId id="256" r:id="rId2"/>
    <p:sldId id="258" r:id="rId3"/>
    <p:sldId id="257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94DEA-E7B2-41F1-AF9C-CB288B72F811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F49AD-4174-4EFF-B879-740DB9C946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732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F49AD-4174-4EFF-B879-740DB9C946C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72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FA90AE7-5709-4347-B4C5-6422FC2F1F55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664AF14-033E-42B6-8B85-75C1694938B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8245" y="2821072"/>
            <a:ext cx="64620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Русский сарафан в </a:t>
            </a:r>
          </a:p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музыке и живописи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245" y="129003"/>
            <a:ext cx="5041096" cy="672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1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8171" y="98641"/>
            <a:ext cx="10120086" cy="147218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Угадай сказочную героиню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4594" y="1632350"/>
            <a:ext cx="4860834" cy="4866422"/>
          </a:xfrm>
        </p:spPr>
        <p:txBody>
          <a:bodyPr>
            <a:normAutofit fontScale="92500"/>
          </a:bodyPr>
          <a:lstStyle/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1. « Под большою елью сидит его дочь, весёлая, румяная, в собольей шубе, вся в золоте, в серебре, и около – короб с богатыми дарами».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39" y="1480457"/>
            <a:ext cx="3834581" cy="537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7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197" y="2188710"/>
            <a:ext cx="2646363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8040" y="-587159"/>
            <a:ext cx="9875520" cy="1472184"/>
          </a:xfrm>
        </p:spPr>
        <p:txBody>
          <a:bodyPr/>
          <a:lstStyle/>
          <a:p>
            <a:r>
              <a:rPr lang="ru-RU" sz="6000" dirty="0">
                <a:solidFill>
                  <a:srgbClr val="4F271C">
                    <a:satMod val="130000"/>
                  </a:srgbClr>
                </a:solidFill>
              </a:rPr>
              <a:t>Угадай сказочную героиню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9337" y="848577"/>
            <a:ext cx="9875520" cy="3059393"/>
          </a:xfrm>
        </p:spPr>
        <p:txBody>
          <a:bodyPr>
            <a:normAutofit/>
          </a:bodyPr>
          <a:lstStyle/>
          <a:p>
            <a:pPr marL="0" lvl="0" algn="ctr">
              <a:buClr>
                <a:srgbClr val="FE8637"/>
              </a:buClr>
              <a:buSzPct val="70000"/>
            </a:pPr>
            <a:r>
              <a:rPr lang="ru-RU" sz="3200" b="1" dirty="0">
                <a:solidFill>
                  <a:srgbClr val="7030A0"/>
                </a:solidFill>
                <a:latin typeface="Century Schoolbook"/>
              </a:rPr>
              <a:t>2. «Как снежинка белая, глазки –   что голубые бусины; русая коса до    пояса. Только румянца нет, как нет да в губах ни кровиночки»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5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1852" y="-467416"/>
            <a:ext cx="9875520" cy="1472184"/>
          </a:xfrm>
        </p:spPr>
        <p:txBody>
          <a:bodyPr/>
          <a:lstStyle/>
          <a:p>
            <a:r>
              <a:rPr lang="ru-RU" sz="6000" dirty="0">
                <a:solidFill>
                  <a:srgbClr val="4F271C">
                    <a:satMod val="130000"/>
                  </a:srgbClr>
                </a:solidFill>
              </a:rPr>
              <a:t>Угадай сказочную героиню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4765" y="1425519"/>
            <a:ext cx="5307149" cy="5095023"/>
          </a:xfrm>
        </p:spPr>
        <p:txBody>
          <a:bodyPr>
            <a:normAutofit/>
          </a:bodyPr>
          <a:lstStyle/>
          <a:p>
            <a:pPr marL="0" lvl="0">
              <a:spcBef>
                <a:spcPts val="0"/>
              </a:spcBef>
              <a:buClr>
                <a:srgbClr val="94B6D2"/>
              </a:buClr>
              <a:buSzPct val="70000"/>
            </a:pPr>
            <a:r>
              <a:rPr lang="ru-RU" sz="3600" b="1" i="1" dirty="0">
                <a:solidFill>
                  <a:srgbClr val="002060"/>
                </a:solidFill>
                <a:latin typeface="Cambria"/>
              </a:rPr>
              <a:t>«Уж она плясала – плясала, вертелась – вертелась – всем на диво. Махнула левым рукавом – вдруг сделалось озеро, махнула правым рукавом – поплыли по озеру белые лебеди».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187" y="1722555"/>
            <a:ext cx="4334256" cy="467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6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37" y="0"/>
            <a:ext cx="4394579" cy="662717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3409" y="1180532"/>
            <a:ext cx="6755642" cy="5677468"/>
          </a:xfrm>
        </p:spPr>
        <p:txBody>
          <a:bodyPr>
            <a:normAutofit/>
          </a:bodyPr>
          <a:lstStyle/>
          <a:p>
            <a:pPr algn="l"/>
            <a:r>
              <a:rPr lang="ru-RU" sz="4000" i="1" dirty="0" smtClean="0">
                <a:solidFill>
                  <a:schemeClr val="accent4">
                    <a:lumMod val="75000"/>
                  </a:schemeClr>
                </a:solidFill>
              </a:rPr>
              <a:t>это </a:t>
            </a:r>
            <a:r>
              <a:rPr lang="ru-RU" sz="4000" i="1" dirty="0">
                <a:solidFill>
                  <a:schemeClr val="accent4">
                    <a:lumMod val="75000"/>
                  </a:schemeClr>
                </a:solidFill>
              </a:rPr>
              <a:t>длинное, прямое платье без рукавов. Одевался поверх рубашки, украшался спереди узорной полосой, тесьмой, серебряным кружевом, узорными пуговицами</a:t>
            </a:r>
            <a:endParaRPr lang="ru-RU" sz="4000" dirty="0">
              <a:solidFill>
                <a:schemeClr val="accent4">
                  <a:lumMod val="75000"/>
                </a:schemeClr>
              </a:solidFill>
              <a:ea typeface="Segoe UI Symbol" panose="020B0502040204020203" pitchFamily="34" charset="0"/>
              <a:cs typeface="Andalus" panose="02020603050405020304" pitchFamily="18" charset="-7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19719" y="137050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Сарафан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900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5771" y="109527"/>
            <a:ext cx="10316029" cy="1472184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Знаки – обереги на сарафане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943" y="1447686"/>
            <a:ext cx="10853057" cy="54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43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297" y="3690108"/>
            <a:ext cx="4573361" cy="31220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1454" y="595993"/>
            <a:ext cx="4767942" cy="35759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154" y="402772"/>
            <a:ext cx="4145834" cy="385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9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62" y="-97972"/>
            <a:ext cx="53363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7452" y="-457200"/>
            <a:ext cx="9875520" cy="1472184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Узоры русских сарафанов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21360" y="2173062"/>
            <a:ext cx="51149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3039" y="107648"/>
            <a:ext cx="7766936" cy="164630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уроке мы узнаем: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6057" y="2134947"/>
            <a:ext cx="10352314" cy="4440024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</a:pPr>
            <a:r>
              <a:rPr lang="ru-RU" sz="44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1.Что такое русский сарафан?</a:t>
            </a:r>
            <a:endParaRPr lang="ru-RU" sz="4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</a:pPr>
            <a:r>
              <a:rPr lang="ru-RU" sz="44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2. Как он появился?</a:t>
            </a:r>
            <a:endParaRPr lang="ru-RU" sz="4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</a:pPr>
            <a:r>
              <a:rPr lang="ru-RU" sz="44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3. Какой след он оставил в русской душе?</a:t>
            </a:r>
            <a:endParaRPr lang="ru-RU" sz="4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37" y="0"/>
            <a:ext cx="4394579" cy="662717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3409" y="1180532"/>
            <a:ext cx="6755642" cy="5677468"/>
          </a:xfrm>
        </p:spPr>
        <p:txBody>
          <a:bodyPr>
            <a:normAutofit/>
          </a:bodyPr>
          <a:lstStyle/>
          <a:p>
            <a:pPr algn="l"/>
            <a:r>
              <a:rPr lang="ru-RU" sz="4000" i="1" dirty="0" smtClean="0">
                <a:solidFill>
                  <a:schemeClr val="accent4">
                    <a:lumMod val="75000"/>
                  </a:schemeClr>
                </a:solidFill>
              </a:rPr>
              <a:t>это </a:t>
            </a:r>
            <a:r>
              <a:rPr lang="ru-RU" sz="4000" i="1" dirty="0">
                <a:solidFill>
                  <a:schemeClr val="accent4">
                    <a:lumMod val="75000"/>
                  </a:schemeClr>
                </a:solidFill>
              </a:rPr>
              <a:t>длинное, прямое платье без рукавов. Одевался поверх рубашки, украшался спереди узорной полосой, тесьмой, серебряным кружевом, узорными пуговицами</a:t>
            </a:r>
            <a:endParaRPr lang="ru-RU" sz="4000" dirty="0">
              <a:solidFill>
                <a:schemeClr val="accent4">
                  <a:lumMod val="75000"/>
                </a:schemeClr>
              </a:solidFill>
              <a:ea typeface="Segoe UI Symbol" panose="020B0502040204020203" pitchFamily="34" charset="0"/>
              <a:cs typeface="Andalus" panose="02020603050405020304" pitchFamily="18" charset="-78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19719" y="137050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Сарафан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612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69627" y="5988230"/>
            <a:ext cx="6604001" cy="869769"/>
          </a:xfrm>
        </p:spPr>
        <p:txBody>
          <a:bodyPr/>
          <a:lstStyle/>
          <a:p>
            <a:r>
              <a:rPr lang="ru-RU" dirty="0" smtClean="0"/>
              <a:t>МОРДОВСКИЙ КОСТЮМ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72" y="413438"/>
            <a:ext cx="4176413" cy="5574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28" y="207093"/>
            <a:ext cx="4334336" cy="578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5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468" y="207745"/>
            <a:ext cx="5328818" cy="38989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28" y="1690034"/>
            <a:ext cx="4040777" cy="505097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45042" y="394787"/>
            <a:ext cx="477752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 П. Аргунов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Портрет крестьянки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68282" y="4215519"/>
            <a:ext cx="39853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Венецианов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пашне. Весна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51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25" y="3587750"/>
            <a:ext cx="4730750" cy="3270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65320" cy="38317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461375" y="5383963"/>
            <a:ext cx="36241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Венецианов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жатве. Лето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02955" y="3814303"/>
            <a:ext cx="47961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 Васнецов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 царевны подземного</a:t>
            </a:r>
          </a:p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584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30" y="163284"/>
            <a:ext cx="5416340" cy="53448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289" y="198553"/>
            <a:ext cx="4229695" cy="53096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93996" y="5508170"/>
            <a:ext cx="354827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 Венецианов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Жнецы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22472" y="5534561"/>
            <a:ext cx="44735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К. Маковский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Русская красавица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420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39543" y="5029870"/>
            <a:ext cx="5602514" cy="1472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Сначала </a:t>
            </a:r>
            <a:r>
              <a:rPr lang="ru-RU" dirty="0"/>
              <a:t>сарафан был одеждой женщин из царской семьи и знатных боярынь. Они носила наряды из дорогих заморских тканей: шёлка, бархата, парчи, атласа, богато украшались </a:t>
            </a:r>
            <a:r>
              <a:rPr lang="ru-RU" dirty="0" smtClean="0"/>
              <a:t>вышивкой, </a:t>
            </a:r>
            <a:r>
              <a:rPr lang="ru-RU" dirty="0"/>
              <a:t>драгоценными </a:t>
            </a:r>
            <a:r>
              <a:rPr lang="ru-RU" dirty="0" smtClean="0"/>
              <a:t>камнями.</a:t>
            </a:r>
            <a:endParaRPr lang="ru-RU" dirty="0"/>
          </a:p>
        </p:txBody>
      </p:sp>
      <p:pic>
        <p:nvPicPr>
          <p:cNvPr id="4" name="Содержимое 3" descr="image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0457" y="365077"/>
            <a:ext cx="4201878" cy="5741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073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0"/>
            <a:ext cx="10885714" cy="6857999"/>
          </a:xfrm>
          <a:prstGeom prst="rect">
            <a:avLst/>
          </a:prstGeom>
        </p:spPr>
      </p:pic>
      <p:pic>
        <p:nvPicPr>
          <p:cNvPr id="6" name="Lyudmila_Zykina_-_Krasnyjj_sarafan_7079312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80914" y="3929742"/>
            <a:ext cx="1088572" cy="108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3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3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300</TotalTime>
  <Words>270</Words>
  <Application>Microsoft Office PowerPoint</Application>
  <PresentationFormat>Широкоэкранный</PresentationFormat>
  <Paragraphs>34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Andalus</vt:lpstr>
      <vt:lpstr>Calibri</vt:lpstr>
      <vt:lpstr>Cambria</vt:lpstr>
      <vt:lpstr>Century Schoolbook</vt:lpstr>
      <vt:lpstr>Corbel</vt:lpstr>
      <vt:lpstr>Gill Sans MT</vt:lpstr>
      <vt:lpstr>Segoe UI Symbol</vt:lpstr>
      <vt:lpstr>Times New Roman</vt:lpstr>
      <vt:lpstr>Verdana</vt:lpstr>
      <vt:lpstr>Wingdings 2</vt:lpstr>
      <vt:lpstr>Солнцестояние</vt:lpstr>
      <vt:lpstr>Презентация PowerPoint</vt:lpstr>
      <vt:lpstr>На уроке мы узнаем: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Сначала сарафан был одеждой женщин из царской семьи и знатных боярынь. Они носила наряды из дорогих заморских тканей: шёлка, бархата, парчи, атласа, богато украшались вышивкой, драгоценными камнями.</vt:lpstr>
      <vt:lpstr>Презентация PowerPoint</vt:lpstr>
      <vt:lpstr>Угадай сказочную героиню</vt:lpstr>
      <vt:lpstr>Угадай сказочную героиню</vt:lpstr>
      <vt:lpstr>Угадай сказочную героиню</vt:lpstr>
      <vt:lpstr>Презентация PowerPoint</vt:lpstr>
      <vt:lpstr>Знаки – обереги на сарафане</vt:lpstr>
      <vt:lpstr>Презентация PowerPoint</vt:lpstr>
      <vt:lpstr>Узоры русских сарафанов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ПК№10</dc:creator>
  <cp:lastModifiedBy>Учитель</cp:lastModifiedBy>
  <cp:revision>19</cp:revision>
  <dcterms:created xsi:type="dcterms:W3CDTF">2023-02-07T05:07:23Z</dcterms:created>
  <dcterms:modified xsi:type="dcterms:W3CDTF">2023-02-09T07:25:34Z</dcterms:modified>
</cp:coreProperties>
</file>