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331" r:id="rId3"/>
    <p:sldId id="332" r:id="rId4"/>
    <p:sldId id="279" r:id="rId5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F1D9A0D-8608-4A6E-A35E-DBE462F0CC9F}">
          <p14:sldIdLst>
            <p14:sldId id="257"/>
          </p14:sldIdLst>
        </p14:section>
        <p14:section name="П" id="{F313F2B6-0B16-46ED-B5B7-5CAE27726910}">
          <p14:sldIdLst>
            <p14:sldId id="331"/>
            <p14:sldId id="332"/>
            <p14:sldId id="27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8C"/>
    <a:srgbClr val="D7D3CB"/>
    <a:srgbClr val="8B8B8B"/>
    <a:srgbClr val="E9E5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75" autoAdjust="0"/>
    <p:restoredTop sz="94660"/>
  </p:normalViewPr>
  <p:slideViewPr>
    <p:cSldViewPr snapToGrid="0">
      <p:cViewPr>
        <p:scale>
          <a:sx n="66" d="100"/>
          <a:sy n="66" d="100"/>
        </p:scale>
        <p:origin x="216" y="1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3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09" y="3733800"/>
            <a:ext cx="6858003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5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/>
              <a:t>Образец заголовка</a:t>
            </a:r>
            <a:endParaRPr lang="ru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5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90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1" y="529603"/>
            <a:ext cx="2993367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90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1" y="3456066"/>
            <a:ext cx="2993367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5" y="2484994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4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511732" y="3555525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95546" y="781400"/>
            <a:ext cx="6433399" cy="5053665"/>
            <a:chOff x="5162444" y="781398"/>
            <a:chExt cx="6433398" cy="5053665"/>
          </a:xfrm>
        </p:grpSpPr>
        <p:sp>
          <p:nvSpPr>
            <p:cNvPr id="9" name="Полилиния 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sz="1800"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sz="1800"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492891" y="3555523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9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3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4265609" y="3733800"/>
            <a:ext cx="6858003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3" y="1825625"/>
            <a:ext cx="4954588" cy="4187952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4951415" cy="4187952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7"/>
            <a:ext cx="4956048" cy="3476625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7"/>
            <a:ext cx="4956048" cy="3476625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3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"/>
          </a:p>
        </p:txBody>
      </p:sp>
      <p:grpSp>
        <p:nvGrpSpPr>
          <p:cNvPr id="9" name="Группа 8"/>
          <p:cNvGrpSpPr/>
          <p:nvPr/>
        </p:nvGrpSpPr>
        <p:grpSpPr>
          <a:xfrm>
            <a:off x="1052423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6763113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9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"/>
          </a:p>
        </p:txBody>
      </p: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1045140" y="1678105"/>
            <a:ext cx="3123347" cy="3089731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1249169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grpSp>
        <p:nvGrpSpPr>
          <p:cNvPr id="84" name="Группа 83"/>
          <p:cNvGrpSpPr>
            <a:grpSpLocks noChangeAspect="1"/>
          </p:cNvGrpSpPr>
          <p:nvPr userDrawn="1"/>
        </p:nvGrpSpPr>
        <p:grpSpPr>
          <a:xfrm rot="5400000">
            <a:off x="4517136" y="1678105"/>
            <a:ext cx="3123347" cy="3089731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grpSp>
        <p:nvGrpSpPr>
          <p:cNvPr id="97" name="Группа 96"/>
          <p:cNvGrpSpPr>
            <a:grpSpLocks noChangeAspect="1"/>
          </p:cNvGrpSpPr>
          <p:nvPr userDrawn="1"/>
        </p:nvGrpSpPr>
        <p:grpSpPr>
          <a:xfrm rot="5400000">
            <a:off x="8019011" y="1678105"/>
            <a:ext cx="3123347" cy="3089731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9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sz="1800"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8222799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209083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3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5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/>
              <a:t>24.08.2016</a:t>
            </a:r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microsoft.com/office/2007/relationships/hdphoto" Target="../media/hdphoto4.wdp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8.jpeg"/><Relationship Id="rId5" Type="http://schemas.openxmlformats.org/officeDocument/2006/relationships/image" Target="../media/image4.png"/><Relationship Id="rId15" Type="http://schemas.openxmlformats.org/officeDocument/2006/relationships/image" Target="../media/image11.png"/><Relationship Id="rId10" Type="http://schemas.microsoft.com/office/2007/relationships/hdphoto" Target="../media/hdphoto3.wdp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7.png"/><Relationship Id="rId18" Type="http://schemas.openxmlformats.org/officeDocument/2006/relationships/image" Target="../media/image17.png"/><Relationship Id="rId3" Type="http://schemas.microsoft.com/office/2007/relationships/hdphoto" Target="../media/hdphoto5.wdp"/><Relationship Id="rId21" Type="http://schemas.microsoft.com/office/2007/relationships/hdphoto" Target="../media/hdphoto8.wdp"/><Relationship Id="rId7" Type="http://schemas.microsoft.com/office/2007/relationships/hdphoto" Target="../media/hdphoto6.wdp"/><Relationship Id="rId12" Type="http://schemas.microsoft.com/office/2007/relationships/hdphoto" Target="../media/hdphoto2.wdp"/><Relationship Id="rId17" Type="http://schemas.microsoft.com/office/2007/relationships/hdphoto" Target="../media/hdphoto4.wdp"/><Relationship Id="rId25" Type="http://schemas.openxmlformats.org/officeDocument/2006/relationships/image" Target="../media/image5.png"/><Relationship Id="rId2" Type="http://schemas.openxmlformats.org/officeDocument/2006/relationships/image" Target="../media/image12.png"/><Relationship Id="rId16" Type="http://schemas.openxmlformats.org/officeDocument/2006/relationships/image" Target="../media/image9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6.png"/><Relationship Id="rId24" Type="http://schemas.openxmlformats.org/officeDocument/2006/relationships/image" Target="../media/image3.png"/><Relationship Id="rId5" Type="http://schemas.openxmlformats.org/officeDocument/2006/relationships/image" Target="../media/image14.jpeg"/><Relationship Id="rId15" Type="http://schemas.openxmlformats.org/officeDocument/2006/relationships/image" Target="../media/image8.jpeg"/><Relationship Id="rId23" Type="http://schemas.microsoft.com/office/2007/relationships/hdphoto" Target="../media/hdphoto1.wdp"/><Relationship Id="rId10" Type="http://schemas.openxmlformats.org/officeDocument/2006/relationships/image" Target="../media/image11.png"/><Relationship Id="rId19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microsoft.com/office/2007/relationships/hdphoto" Target="../media/hdphoto7.wdp"/><Relationship Id="rId14" Type="http://schemas.microsoft.com/office/2007/relationships/hdphoto" Target="../media/hdphoto3.wdp"/><Relationship Id="rId2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27.png"/><Relationship Id="rId18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12" Type="http://schemas.microsoft.com/office/2007/relationships/hdphoto" Target="../media/hdphoto11.wdp"/><Relationship Id="rId17" Type="http://schemas.openxmlformats.org/officeDocument/2006/relationships/image" Target="../media/image30.jpeg"/><Relationship Id="rId2" Type="http://schemas.openxmlformats.org/officeDocument/2006/relationships/image" Target="../media/image20.png"/><Relationship Id="rId16" Type="http://schemas.microsoft.com/office/2007/relationships/hdphoto" Target="../media/hdphoto12.wdp"/><Relationship Id="rId1" Type="http://schemas.openxmlformats.org/officeDocument/2006/relationships/slideLayout" Target="../slideLayouts/slideLayout2.xml"/><Relationship Id="rId6" Type="http://schemas.microsoft.com/office/2007/relationships/hdphoto" Target="../media/hdphoto10.wdp"/><Relationship Id="rId11" Type="http://schemas.openxmlformats.org/officeDocument/2006/relationships/image" Target="../media/image26.png"/><Relationship Id="rId5" Type="http://schemas.openxmlformats.org/officeDocument/2006/relationships/image" Target="../media/image22.png"/><Relationship Id="rId15" Type="http://schemas.openxmlformats.org/officeDocument/2006/relationships/image" Target="../media/image29.png"/><Relationship Id="rId10" Type="http://schemas.openxmlformats.org/officeDocument/2006/relationships/image" Target="../media/image25.jpeg"/><Relationship Id="rId19" Type="http://schemas.microsoft.com/office/2007/relationships/hdphoto" Target="../media/hdphoto13.wdp"/><Relationship Id="rId4" Type="http://schemas.microsoft.com/office/2007/relationships/hdphoto" Target="../media/hdphoto9.wdp"/><Relationship Id="rId9" Type="http://schemas.openxmlformats.org/officeDocument/2006/relationships/image" Target="../media/image24.jpeg"/><Relationship Id="rId1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1127" y="1404140"/>
            <a:ext cx="7521920" cy="3236054"/>
          </a:xfrm>
          <a:solidFill>
            <a:srgbClr val="FFC000">
              <a:alpha val="42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algn="ctr" rtl="0"/>
            <a:br>
              <a:rPr lang="ru-RU" dirty="0">
                <a:solidFill>
                  <a:srgbClr val="00B0F0"/>
                </a:solidFill>
              </a:rPr>
            </a:br>
            <a:br>
              <a:rPr lang="ru-RU" dirty="0">
                <a:solidFill>
                  <a:srgbClr val="00B0F0"/>
                </a:solidFill>
              </a:rPr>
            </a:br>
            <a:br>
              <a:rPr lang="ru-RU" dirty="0"/>
            </a:br>
            <a:r>
              <a:rPr lang="ru-RU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ШКОЛЬНЫЕ ПРИНАДЛЕЖНОСТИ</a:t>
            </a:r>
            <a:br>
              <a:rPr lang="ru-RU" dirty="0"/>
            </a:br>
            <a:r>
              <a:rPr lang="ru-RU" dirty="0"/>
              <a:t>Дифференциация</a:t>
            </a:r>
            <a:br>
              <a:rPr lang="ru-RU" dirty="0"/>
            </a:br>
            <a:r>
              <a:rPr lang="ru-RU" sz="5300" dirty="0">
                <a:solidFill>
                  <a:schemeClr val="accent4">
                    <a:lumMod val="75000"/>
                  </a:schemeClr>
                </a:solidFill>
              </a:rPr>
              <a:t>Р-Л-</a:t>
            </a:r>
            <a:r>
              <a:rPr lang="ru-RU" sz="5300" dirty="0" err="1">
                <a:solidFill>
                  <a:schemeClr val="accent4">
                    <a:lumMod val="75000"/>
                  </a:schemeClr>
                </a:solidFill>
              </a:rPr>
              <a:t>Рь</a:t>
            </a:r>
            <a:r>
              <a:rPr lang="ru-RU" sz="5300" dirty="0">
                <a:solidFill>
                  <a:schemeClr val="accent4">
                    <a:lumMod val="75000"/>
                  </a:schemeClr>
                </a:solidFill>
              </a:rPr>
              <a:t>-Ль</a:t>
            </a:r>
            <a:endParaRPr lang="ru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0E442BFA-7C74-47A5-9237-7B3E8E3DB254}"/>
              </a:ext>
            </a:extLst>
          </p:cNvPr>
          <p:cNvGrpSpPr/>
          <p:nvPr/>
        </p:nvGrpSpPr>
        <p:grpSpPr>
          <a:xfrm>
            <a:off x="9528728" y="1404449"/>
            <a:ext cx="2530676" cy="5738877"/>
            <a:chOff x="9528728" y="1404449"/>
            <a:chExt cx="2530676" cy="5738877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A44BA767-D1B1-4260-AE9A-CDA59BF016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2235" b="97975" l="8946" r="95048">
                          <a14:foregroundMark x1="23323" y1="28212" x2="9585" y2="24581"/>
                          <a14:foregroundMark x1="9585" y1="24581" x2="8946" y2="24302"/>
                          <a14:foregroundMark x1="13738" y1="22067" x2="17732" y2="14874"/>
                          <a14:foregroundMark x1="17732" y1="14874" x2="24920" y2="10265"/>
                          <a14:foregroundMark x1="35942" y1="6494" x2="76677" y2="20810"/>
                          <a14:foregroundMark x1="68690" y1="12221" x2="43610" y2="4609"/>
                          <a14:foregroundMark x1="55431" y1="2235" x2="55751" y2="4888"/>
                          <a14:foregroundMark x1="59585" y1="20810" x2="73482" y2="37081"/>
                          <a14:foregroundMark x1="60224" y1="18366" x2="58307" y2="30307"/>
                          <a14:foregroundMark x1="57029" y1="17249" x2="52556" y2="30168"/>
                          <a14:foregroundMark x1="53514" y1="17947" x2="57827" y2="33031"/>
                          <a14:foregroundMark x1="57827" y1="33031" x2="61182" y2="36243"/>
                          <a14:foregroundMark x1="52236" y1="87360" x2="47125" y2="94553"/>
                          <a14:foregroundMark x1="47125" y1="94553" x2="47764" y2="96089"/>
                          <a14:foregroundMark x1="49681" y1="96508" x2="66134" y2="97277"/>
                          <a14:foregroundMark x1="66134" y1="97277" x2="66773" y2="97207"/>
                          <a14:foregroundMark x1="64377" y1="95670" x2="48882" y2="93855"/>
                          <a14:foregroundMark x1="48882" y1="93855" x2="48083" y2="92807"/>
                          <a14:foregroundMark x1="47125" y1="86243" x2="42652" y2="93087"/>
                          <a14:foregroundMark x1="42652" y1="93087" x2="44249" y2="94693"/>
                          <a14:foregroundMark x1="51597" y1="86941" x2="53834" y2="94413"/>
                          <a14:foregroundMark x1="50000" y1="87360" x2="42971" y2="93645"/>
                          <a14:foregroundMark x1="42971" y1="93645" x2="42971" y2="93994"/>
                          <a14:foregroundMark x1="43930" y1="87779" x2="40735" y2="94134"/>
                          <a14:foregroundMark x1="49681" y1="84008" x2="56230" y2="90433"/>
                          <a14:foregroundMark x1="56230" y1="90433" x2="56390" y2="90433"/>
                          <a14:foregroundMark x1="67732" y1="84148" x2="63099" y2="91271"/>
                          <a14:foregroundMark x1="63099" y1="91271" x2="63419" y2="92807"/>
                          <a14:foregroundMark x1="71885" y1="84707" x2="76038" y2="93645"/>
                          <a14:foregroundMark x1="74441" y1="84986" x2="77636" y2="91550"/>
                          <a14:foregroundMark x1="76997" y1="94693" x2="82748" y2="95670"/>
                          <a14:foregroundMark x1="84665" y1="97346" x2="76038" y2="97067"/>
                          <a14:foregroundMark x1="64377" y1="97207" x2="48403" y2="97346"/>
                          <a14:foregroundMark x1="48403" y1="97346" x2="37540" y2="95531"/>
                          <a14:foregroundMark x1="74760" y1="90293" x2="78594" y2="88478"/>
                          <a14:foregroundMark x1="62780" y1="96648" x2="56070" y2="97626"/>
                          <a14:foregroundMark x1="56390" y1="97765" x2="68051" y2="97765"/>
                          <a14:foregroundMark x1="78275" y1="96788" x2="95048" y2="97067"/>
                          <a14:foregroundMark x1="62460" y1="97346" x2="47764" y2="97905"/>
                          <a14:foregroundMark x1="83866" y1="97416" x2="82268" y2="97975"/>
                          <a14:foregroundMark x1="55112" y1="38687" x2="55112" y2="30377"/>
                          <a14:foregroundMark x1="65655" y1="38897" x2="76677" y2="357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528728" y="1404449"/>
              <a:ext cx="2483497" cy="57388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6E1C0A2D-3AE6-4577-B019-923424E825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8968" y="4982303"/>
              <a:ext cx="1660436" cy="2148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FB7230A-566C-4836-A849-5E25DEC252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0478" y="4219280"/>
            <a:ext cx="2603218" cy="2304488"/>
          </a:xfrm>
          <a:prstGeom prst="rect">
            <a:avLst/>
          </a:prstGeom>
        </p:spPr>
      </p:pic>
      <p:pic>
        <p:nvPicPr>
          <p:cNvPr id="8" name="Рисунок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8DB6FE7-7FDD-4966-A0A5-AC176386A9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13164" y="5837017"/>
            <a:ext cx="799061" cy="746786"/>
          </a:xfrm>
          <a:prstGeom prst="rect">
            <a:avLst/>
          </a:prstGeom>
        </p:spPr>
      </p:pic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B4E5490C-4779-464F-94B5-2C3377F78936}"/>
              </a:ext>
            </a:extLst>
          </p:cNvPr>
          <p:cNvGrpSpPr/>
          <p:nvPr/>
        </p:nvGrpSpPr>
        <p:grpSpPr>
          <a:xfrm>
            <a:off x="1176456" y="2766753"/>
            <a:ext cx="1641870" cy="1641870"/>
            <a:chOff x="3988511" y="3879999"/>
            <a:chExt cx="1641870" cy="1641870"/>
          </a:xfrm>
        </p:grpSpPr>
        <p:pic>
          <p:nvPicPr>
            <p:cNvPr id="12" name="Picture 20">
              <a:extLst>
                <a:ext uri="{FF2B5EF4-FFF2-40B4-BE49-F238E27FC236}">
                  <a16:creationId xmlns:a16="http://schemas.microsoft.com/office/drawing/2014/main" id="{9FCF9043-FE3B-4447-B342-D07EFDBEA5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>
                          <a14:foregroundMark x1="73000" y1="77250" x2="75000" y2="81625"/>
                          <a14:foregroundMark x1="75000" y1="82875" x2="65875" y2="83750"/>
                          <a14:foregroundMark x1="69125" y1="84000" x2="75375" y2="84500"/>
                          <a14:foregroundMark x1="76113" y1="68196" x2="76250" y2="77000"/>
                          <a14:foregroundMark x1="75887" y1="53646" x2="75903" y2="54683"/>
                          <a14:foregroundMark x1="75535" y1="30916" x2="75876" y2="52908"/>
                          <a14:foregroundMark x1="75375" y1="20625" x2="75532" y2="30770"/>
                          <a14:foregroundMark x1="71625" y1="36500" x2="51250" y2="55625"/>
                          <a14:foregroundMark x1="75000" y1="78125" x2="76625" y2="84500"/>
                          <a14:foregroundMark x1="76625" y1="84500" x2="74750" y2="85500"/>
                          <a14:foregroundMark x1="76032" y1="66671" x2="76500" y2="82750"/>
                          <a14:foregroundMark x1="68750" y1="38625" x2="70125" y2="37875"/>
                          <a14:foregroundMark x1="77246" y1="37412" x2="77279" y2="39299"/>
                          <a14:foregroundMark x1="77000" y1="23500" x2="77125" y2="30565"/>
                          <a14:foregroundMark x1="71500" y1="46375" x2="73250" y2="70875"/>
                          <a14:foregroundMark x1="73875" y1="47500" x2="74500" y2="76875"/>
                          <a14:foregroundMark x1="75000" y1="51750" x2="74500" y2="71500"/>
                          <a14:foregroundMark x1="68500" y1="47500" x2="75625" y2="76250"/>
                          <a14:foregroundMark x1="73250" y1="55375" x2="76250" y2="72750"/>
                          <a14:backgroundMark x1="78125" y1="58375" x2="77375" y2="60875"/>
                          <a14:backgroundMark x1="78375" y1="64625" x2="78875" y2="68125"/>
                          <a14:backgroundMark x1="78625" y1="63375" x2="78625" y2="69125"/>
                          <a14:backgroundMark x1="78250" y1="60625" x2="78500" y2="71125"/>
                          <a14:backgroundMark x1="77625" y1="56625" x2="78625" y2="75375"/>
                          <a14:backgroundMark x1="78500" y1="63250" x2="77625" y2="40375"/>
                          <a14:backgroundMark x1="78125" y1="45125" x2="78750" y2="52375"/>
                          <a14:backgroundMark x1="78750" y1="52375" x2="77375" y2="54500"/>
                          <a14:backgroundMark x1="77375" y1="54500" x2="77625" y2="56500"/>
                          <a14:backgroundMark x1="77250" y1="47750" x2="77625" y2="31000"/>
                          <a14:backgroundMark x1="77625" y1="30500" x2="78500" y2="372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8511" y="3879999"/>
              <a:ext cx="1641870" cy="16418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2">
              <a:extLst>
                <a:ext uri="{FF2B5EF4-FFF2-40B4-BE49-F238E27FC236}">
                  <a16:creationId xmlns:a16="http://schemas.microsoft.com/office/drawing/2014/main" id="{9DA7F2EE-1818-4EE0-A5B0-0E9B359B65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3519" b="99074" l="1222" r="95000">
                          <a14:foregroundMark x1="32778" y1="3611" x2="33444" y2="13796"/>
                          <a14:foregroundMark x1="94778" y1="38241" x2="95222" y2="37407"/>
                          <a14:foregroundMark x1="13333" y1="80556" x2="9778" y2="96389"/>
                          <a14:foregroundMark x1="6667" y1="97500" x2="6333" y2="98889"/>
                          <a14:foregroundMark x1="6444" y1="91296" x2="3556" y2="86019"/>
                          <a14:foregroundMark x1="2889" y1="86852" x2="1333" y2="86574"/>
                          <a14:foregroundMark x1="21778" y1="85463" x2="19222" y2="87593"/>
                          <a14:foregroundMark x1="22000" y1="83981" x2="23111" y2="82685"/>
                          <a14:foregroundMark x1="24000" y1="81296" x2="22667" y2="84444"/>
                          <a14:foregroundMark x1="27778" y1="65370" x2="25444" y2="70556"/>
                          <a14:foregroundMark x1="21778" y1="95185" x2="18667" y2="95648"/>
                          <a14:foregroundMark x1="18667" y1="95463" x2="20556" y2="97500"/>
                          <a14:foregroundMark x1="22444" y1="96944" x2="18333" y2="93611"/>
                          <a14:foregroundMark x1="18889" y1="88704" x2="20556" y2="92778"/>
                          <a14:foregroundMark x1="19889" y1="87037" x2="19667" y2="91296"/>
                          <a14:foregroundMark x1="9556" y1="95370" x2="6111" y2="98519"/>
                          <a14:foregroundMark x1="6778" y1="96019" x2="11444" y2="99074"/>
                          <a14:foregroundMark x1="11444" y1="97037" x2="5111" y2="9694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7591" y="4747628"/>
              <a:ext cx="309561" cy="371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4">
              <a:extLst>
                <a:ext uri="{FF2B5EF4-FFF2-40B4-BE49-F238E27FC236}">
                  <a16:creationId xmlns:a16="http://schemas.microsoft.com/office/drawing/2014/main" id="{B677DD50-BAE8-44C0-A61E-F50065D2947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630"/>
            <a:stretch/>
          </p:blipFill>
          <p:spPr bwMode="auto">
            <a:xfrm rot="21022923">
              <a:off x="4697140" y="4925390"/>
              <a:ext cx="591915" cy="227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" name="Picture 26">
            <a:extLst>
              <a:ext uri="{FF2B5EF4-FFF2-40B4-BE49-F238E27FC236}">
                <a16:creationId xmlns:a16="http://schemas.microsoft.com/office/drawing/2014/main" id="{4BED1E12-B849-45CA-9566-E3D92E3564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3716" b="96697" l="2556" r="97667">
                        <a14:foregroundMark x1="8000" y1="36251" x2="8889" y2="45665"/>
                        <a14:foregroundMark x1="5222" y1="42609" x2="2556" y2="38893"/>
                        <a14:foregroundMark x1="43333" y1="12056" x2="43111" y2="8588"/>
                        <a14:foregroundMark x1="76222" y1="3716" x2="68333" y2="11974"/>
                        <a14:foregroundMark x1="68333" y1="11974" x2="66222" y2="13047"/>
                        <a14:foregroundMark x1="70000" y1="11396" x2="81556" y2="15359"/>
                        <a14:foregroundMark x1="81556" y1="15359" x2="82667" y2="16515"/>
                        <a14:foregroundMark x1="85111" y1="18497" x2="90778" y2="23369"/>
                        <a14:foregroundMark x1="9667" y1="77539" x2="19556" y2="67713"/>
                        <a14:foregroundMark x1="19556" y1="67713" x2="20889" y2="64822"/>
                        <a14:foregroundMark x1="17667" y1="71429" x2="40444" y2="76053"/>
                        <a14:foregroundMark x1="61869" y1="73399" x2="69778" y2="72419"/>
                        <a14:foregroundMark x1="40444" y1="76053" x2="45580" y2="75416"/>
                        <a14:foregroundMark x1="69778" y1="72419" x2="81222" y2="65318"/>
                        <a14:foregroundMark x1="81222" y1="65318" x2="93556" y2="50619"/>
                        <a14:foregroundMark x1="93556" y1="50619" x2="94444" y2="35178"/>
                        <a14:foregroundMark x1="94444" y1="35178" x2="92000" y2="26590"/>
                        <a14:foregroundMark x1="92000" y1="26590" x2="88889" y2="22378"/>
                        <a14:foregroundMark x1="89444" y1="22791" x2="95667" y2="28571"/>
                        <a14:foregroundMark x1="95667" y1="28571" x2="98333" y2="35508"/>
                        <a14:foregroundMark x1="98333" y1="35508" x2="92556" y2="55739"/>
                        <a14:foregroundMark x1="92556" y1="55739" x2="84778" y2="65318"/>
                        <a14:foregroundMark x1="82556" y1="66639" x2="58444" y2="75970"/>
                        <a14:foregroundMark x1="96778" y1="36664" x2="97667" y2="40710"/>
                        <a14:foregroundMark x1="53800" y1="75411" x2="49111" y2="80677"/>
                        <a14:foregroundMark x1="63667" y1="64327" x2="58692" y2="69915"/>
                        <a14:foregroundMark x1="41444" y1="90173" x2="28889" y2="92816"/>
                        <a14:foregroundMark x1="26667" y1="93889" x2="29667" y2="96697"/>
                        <a14:foregroundMark x1="35111" y1="96697" x2="67556" y2="91412"/>
                        <a14:foregroundMark x1="70556" y1="93229" x2="75444" y2="94963"/>
                        <a14:backgroundMark x1="61000" y1="72502" x2="53778" y2="73493"/>
                        <a14:backgroundMark x1="53778" y1="73906" x2="51556" y2="74732"/>
                        <a14:backgroundMark x1="51556" y1="74732" x2="50000" y2="74732"/>
                        <a14:backgroundMark x1="50000" y1="74732" x2="48667" y2="74566"/>
                        <a14:backgroundMark x1="48556" y1="74566" x2="47000" y2="74732"/>
                        <a14:backgroundMark x1="47778" y1="74979" x2="49444" y2="75145"/>
                        <a14:backgroundMark x1="49111" y1="75145" x2="45889" y2="75723"/>
                        <a14:backgroundMark x1="54556" y1="71676" x2="62000" y2="704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880" y="334232"/>
            <a:ext cx="948414" cy="1275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0">
            <a:extLst>
              <a:ext uri="{FF2B5EF4-FFF2-40B4-BE49-F238E27FC236}">
                <a16:creationId xmlns:a16="http://schemas.microsoft.com/office/drawing/2014/main" id="{D418FC40-2268-4394-A2C7-2E041A150B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8457" y="4161194"/>
            <a:ext cx="1660437" cy="104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>
            <a:extLst>
              <a:ext uri="{FF2B5EF4-FFF2-40B4-BE49-F238E27FC236}">
                <a16:creationId xmlns:a16="http://schemas.microsoft.com/office/drawing/2014/main" id="{25878D42-F8B3-49B1-B7E2-1464C9AA59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802" y="3709154"/>
            <a:ext cx="1100084" cy="1565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7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7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7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700" fill="hold">
                                          <p:stCondLst>
                                            <p:cond delay="2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BDC4418C-2FDE-47DF-A8E6-9C9E9FFA0A6B}"/>
              </a:ext>
            </a:extLst>
          </p:cNvPr>
          <p:cNvSpPr txBox="1"/>
          <p:nvPr/>
        </p:nvSpPr>
        <p:spPr>
          <a:xfrm>
            <a:off x="4004498" y="52211"/>
            <a:ext cx="6959009" cy="83099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fontAlgn="base"/>
            <a:r>
              <a:rPr lang="ru-RU" sz="1600" dirty="0">
                <a:solidFill>
                  <a:srgbClr val="000000"/>
                </a:solidFill>
                <a:latin typeface="Segoe Print" panose="02000600000000000000" pitchFamily="2" charset="0"/>
              </a:rPr>
              <a:t> пенал, тетрадь, учебник, папка, блокнот, стикеры, карандаши цветные, фломастеры, глобус, альбом, акварель, пластилин. </a:t>
            </a:r>
            <a:endParaRPr lang="ru-RU" sz="1600" dirty="0">
              <a:solidFill>
                <a:schemeClr val="tx1"/>
              </a:solidFill>
              <a:latin typeface="Segoe Print" panose="02000600000000000000" pitchFamily="2" charset="0"/>
            </a:endParaRPr>
          </a:p>
        </p:txBody>
      </p:sp>
      <p:sp>
        <p:nvSpPr>
          <p:cNvPr id="20" name="Крест 19">
            <a:extLst>
              <a:ext uri="{FF2B5EF4-FFF2-40B4-BE49-F238E27FC236}">
                <a16:creationId xmlns:a16="http://schemas.microsoft.com/office/drawing/2014/main" id="{420E3E71-A43D-4B06-AEF9-29D54C758BC4}"/>
              </a:ext>
            </a:extLst>
          </p:cNvPr>
          <p:cNvSpPr/>
          <p:nvPr/>
        </p:nvSpPr>
        <p:spPr>
          <a:xfrm>
            <a:off x="11096732" y="52211"/>
            <a:ext cx="648709" cy="521039"/>
          </a:xfrm>
          <a:prstGeom prst="plus">
            <a:avLst/>
          </a:prstGeom>
          <a:solidFill>
            <a:srgbClr val="C4552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/>
              <a:t>РЧ</a:t>
            </a:r>
          </a:p>
        </p:txBody>
      </p:sp>
      <p:sp>
        <p:nvSpPr>
          <p:cNvPr id="18" name="Заголовок 12">
            <a:extLst>
              <a:ext uri="{FF2B5EF4-FFF2-40B4-BE49-F238E27FC236}">
                <a16:creationId xmlns:a16="http://schemas.microsoft.com/office/drawing/2014/main" id="{47B20AE6-9CA0-4661-9992-3129396F466D}"/>
              </a:ext>
            </a:extLst>
          </p:cNvPr>
          <p:cNvSpPr txBox="1">
            <a:spLocks/>
          </p:cNvSpPr>
          <p:nvPr/>
        </p:nvSpPr>
        <p:spPr>
          <a:xfrm>
            <a:off x="47694" y="63042"/>
            <a:ext cx="3732524" cy="830997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Что положил Гриша в свой рюкзак? (клик на мальчика)</a:t>
            </a:r>
          </a:p>
          <a:p>
            <a:r>
              <a:rPr lang="ru-RU" sz="1800" b="1" dirty="0">
                <a:solidFill>
                  <a:schemeClr val="accent5"/>
                </a:solidFill>
              </a:rPr>
              <a:t>Гриша положил…</a:t>
            </a:r>
            <a:endParaRPr lang="ru-RU" sz="1600" b="1" dirty="0">
              <a:solidFill>
                <a:schemeClr val="accent5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B7FFB75-D46C-4090-BAEF-E149B1D57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8DEDD"/>
              </a:clrFrom>
              <a:clrTo>
                <a:srgbClr val="E8DEDD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671" y="2790034"/>
            <a:ext cx="1509792" cy="1509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51ED5F7-852F-4022-8FC5-0C4D561D00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620" y="4125344"/>
            <a:ext cx="1815826" cy="959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id="{5FB8D040-1AF1-42C6-AA07-A1A88C6F3F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09" y="2703983"/>
            <a:ext cx="2875083" cy="1615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397B5726-B326-4202-83E2-754EBA17A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429" b="98333" l="5870" r="93587">
                        <a14:foregroundMark x1="12935" y1="6032" x2="17609" y2="8333"/>
                        <a14:foregroundMark x1="27065" y1="4127" x2="33152" y2="6905"/>
                        <a14:foregroundMark x1="39783" y1="3889" x2="46413" y2="7619"/>
                        <a14:foregroundMark x1="51957" y1="2857" x2="58804" y2="5317"/>
                        <a14:foregroundMark x1="66522" y1="2698" x2="69457" y2="7857"/>
                        <a14:foregroundMark x1="50761" y1="1825" x2="52174" y2="1429"/>
                        <a14:foregroundMark x1="5870" y1="23651" x2="25652" y2="89603"/>
                        <a14:foregroundMark x1="20109" y1="88571" x2="8587" y2="94048"/>
                        <a14:foregroundMark x1="8587" y1="94048" x2="8587" y2="94048"/>
                        <a14:foregroundMark x1="8587" y1="92778" x2="29891" y2="73889"/>
                        <a14:foregroundMark x1="29891" y1="73889" x2="30978" y2="71667"/>
                        <a14:foregroundMark x1="31196" y1="71270" x2="51087" y2="70794"/>
                        <a14:foregroundMark x1="51087" y1="70794" x2="52391" y2="70556"/>
                        <a14:foregroundMark x1="93043" y1="71825" x2="93587" y2="74841"/>
                        <a14:foregroundMark x1="30326" y1="96667" x2="29348" y2="98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572" y="2823541"/>
            <a:ext cx="950437" cy="1301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10804794-B477-4BBD-AD08-B2A7EE4C9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312" y="4100607"/>
            <a:ext cx="1045400" cy="104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69E95ECF-A76A-42E3-B040-7956637178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185" y="2862365"/>
            <a:ext cx="1100084" cy="1565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709B8FAD-751E-4570-964D-DDA76AA472DB}"/>
              </a:ext>
            </a:extLst>
          </p:cNvPr>
          <p:cNvGrpSpPr/>
          <p:nvPr/>
        </p:nvGrpSpPr>
        <p:grpSpPr>
          <a:xfrm>
            <a:off x="3136358" y="3191755"/>
            <a:ext cx="1641870" cy="1641870"/>
            <a:chOff x="3988511" y="3879999"/>
            <a:chExt cx="1641870" cy="1641870"/>
          </a:xfrm>
        </p:grpSpPr>
        <p:pic>
          <p:nvPicPr>
            <p:cNvPr id="8" name="Picture 20">
              <a:extLst>
                <a:ext uri="{FF2B5EF4-FFF2-40B4-BE49-F238E27FC236}">
                  <a16:creationId xmlns:a16="http://schemas.microsoft.com/office/drawing/2014/main" id="{6BB2B118-CCE2-468B-A4C9-8714973D22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>
                          <a14:foregroundMark x1="73000" y1="77250" x2="75000" y2="81625"/>
                          <a14:foregroundMark x1="75000" y1="82875" x2="65875" y2="83750"/>
                          <a14:foregroundMark x1="69125" y1="84000" x2="75375" y2="84500"/>
                          <a14:foregroundMark x1="76113" y1="68196" x2="76250" y2="77000"/>
                          <a14:foregroundMark x1="75887" y1="53646" x2="75903" y2="54683"/>
                          <a14:foregroundMark x1="75535" y1="30916" x2="75876" y2="52908"/>
                          <a14:foregroundMark x1="75375" y1="20625" x2="75532" y2="30770"/>
                          <a14:foregroundMark x1="71625" y1="36500" x2="51250" y2="55625"/>
                          <a14:foregroundMark x1="75000" y1="78125" x2="76625" y2="84500"/>
                          <a14:foregroundMark x1="76625" y1="84500" x2="74750" y2="85500"/>
                          <a14:foregroundMark x1="76032" y1="66671" x2="76500" y2="82750"/>
                          <a14:foregroundMark x1="68750" y1="38625" x2="70125" y2="37875"/>
                          <a14:foregroundMark x1="77246" y1="37412" x2="77279" y2="39299"/>
                          <a14:foregroundMark x1="77000" y1="23500" x2="77125" y2="30565"/>
                          <a14:foregroundMark x1="71500" y1="46375" x2="73250" y2="70875"/>
                          <a14:foregroundMark x1="73875" y1="47500" x2="74500" y2="76875"/>
                          <a14:foregroundMark x1="75000" y1="51750" x2="74500" y2="71500"/>
                          <a14:foregroundMark x1="68500" y1="47500" x2="75625" y2="76250"/>
                          <a14:foregroundMark x1="73250" y1="55375" x2="76250" y2="72750"/>
                          <a14:backgroundMark x1="78125" y1="58375" x2="77375" y2="60875"/>
                          <a14:backgroundMark x1="78375" y1="64625" x2="78875" y2="68125"/>
                          <a14:backgroundMark x1="78625" y1="63375" x2="78625" y2="69125"/>
                          <a14:backgroundMark x1="78250" y1="60625" x2="78500" y2="71125"/>
                          <a14:backgroundMark x1="77625" y1="56625" x2="78625" y2="75375"/>
                          <a14:backgroundMark x1="78500" y1="63250" x2="77625" y2="40375"/>
                          <a14:backgroundMark x1="78125" y1="45125" x2="78750" y2="52375"/>
                          <a14:backgroundMark x1="78750" y1="52375" x2="77375" y2="54500"/>
                          <a14:backgroundMark x1="77375" y1="54500" x2="77625" y2="56500"/>
                          <a14:backgroundMark x1="77250" y1="47750" x2="77625" y2="31000"/>
                          <a14:backgroundMark x1="77625" y1="30500" x2="78500" y2="372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8511" y="3879999"/>
              <a:ext cx="1641870" cy="16418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6" name="Picture 22">
              <a:extLst>
                <a:ext uri="{FF2B5EF4-FFF2-40B4-BE49-F238E27FC236}">
                  <a16:creationId xmlns:a16="http://schemas.microsoft.com/office/drawing/2014/main" id="{5E5B6A17-29A5-4819-9772-FBBEE6AFA0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3519" b="99074" l="1222" r="95000">
                          <a14:foregroundMark x1="32778" y1="3611" x2="33444" y2="13796"/>
                          <a14:foregroundMark x1="94778" y1="38241" x2="95222" y2="37407"/>
                          <a14:foregroundMark x1="13333" y1="80556" x2="9778" y2="96389"/>
                          <a14:foregroundMark x1="6667" y1="97500" x2="6333" y2="98889"/>
                          <a14:foregroundMark x1="6444" y1="91296" x2="3556" y2="86019"/>
                          <a14:foregroundMark x1="2889" y1="86852" x2="1333" y2="86574"/>
                          <a14:foregroundMark x1="21778" y1="85463" x2="19222" y2="87593"/>
                          <a14:foregroundMark x1="22000" y1="83981" x2="23111" y2="82685"/>
                          <a14:foregroundMark x1="24000" y1="81296" x2="22667" y2="84444"/>
                          <a14:foregroundMark x1="27778" y1="65370" x2="25444" y2="70556"/>
                          <a14:foregroundMark x1="21778" y1="95185" x2="18667" y2="95648"/>
                          <a14:foregroundMark x1="18667" y1="95463" x2="20556" y2="97500"/>
                          <a14:foregroundMark x1="22444" y1="96944" x2="18333" y2="93611"/>
                          <a14:foregroundMark x1="18889" y1="88704" x2="20556" y2="92778"/>
                          <a14:foregroundMark x1="19889" y1="87037" x2="19667" y2="91296"/>
                          <a14:foregroundMark x1="9556" y1="95370" x2="6111" y2="98519"/>
                          <a14:foregroundMark x1="6778" y1="96019" x2="11444" y2="99074"/>
                          <a14:foregroundMark x1="11444" y1="97037" x2="5111" y2="9694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7591" y="4747628"/>
              <a:ext cx="309561" cy="371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8" name="Picture 24">
              <a:extLst>
                <a:ext uri="{FF2B5EF4-FFF2-40B4-BE49-F238E27FC236}">
                  <a16:creationId xmlns:a16="http://schemas.microsoft.com/office/drawing/2014/main" id="{288CCA25-E74C-4B69-82ED-1D816989FD3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630"/>
            <a:stretch/>
          </p:blipFill>
          <p:spPr bwMode="auto">
            <a:xfrm rot="21022923">
              <a:off x="4697140" y="4925390"/>
              <a:ext cx="591915" cy="227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26">
            <a:extLst>
              <a:ext uri="{FF2B5EF4-FFF2-40B4-BE49-F238E27FC236}">
                <a16:creationId xmlns:a16="http://schemas.microsoft.com/office/drawing/2014/main" id="{3BC00918-98A5-4F3C-9D61-DD4A92476C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3716" b="96697" l="2556" r="97667">
                        <a14:foregroundMark x1="8000" y1="36251" x2="8889" y2="45665"/>
                        <a14:foregroundMark x1="5222" y1="42609" x2="2556" y2="38893"/>
                        <a14:foregroundMark x1="43333" y1="12056" x2="43111" y2="8588"/>
                        <a14:foregroundMark x1="76222" y1="3716" x2="68333" y2="11974"/>
                        <a14:foregroundMark x1="68333" y1="11974" x2="66222" y2="13047"/>
                        <a14:foregroundMark x1="70000" y1="11396" x2="81556" y2="15359"/>
                        <a14:foregroundMark x1="81556" y1="15359" x2="82667" y2="16515"/>
                        <a14:foregroundMark x1="85111" y1="18497" x2="90778" y2="23369"/>
                        <a14:foregroundMark x1="9667" y1="77539" x2="19556" y2="67713"/>
                        <a14:foregroundMark x1="19556" y1="67713" x2="20889" y2="64822"/>
                        <a14:foregroundMark x1="17667" y1="71429" x2="40444" y2="76053"/>
                        <a14:foregroundMark x1="61869" y1="73399" x2="69778" y2="72419"/>
                        <a14:foregroundMark x1="40444" y1="76053" x2="45580" y2="75416"/>
                        <a14:foregroundMark x1="69778" y1="72419" x2="81222" y2="65318"/>
                        <a14:foregroundMark x1="81222" y1="65318" x2="93556" y2="50619"/>
                        <a14:foregroundMark x1="93556" y1="50619" x2="94444" y2="35178"/>
                        <a14:foregroundMark x1="94444" y1="35178" x2="92000" y2="26590"/>
                        <a14:foregroundMark x1="92000" y1="26590" x2="88889" y2="22378"/>
                        <a14:foregroundMark x1="89444" y1="22791" x2="95667" y2="28571"/>
                        <a14:foregroundMark x1="95667" y1="28571" x2="98333" y2="35508"/>
                        <a14:foregroundMark x1="98333" y1="35508" x2="92556" y2="55739"/>
                        <a14:foregroundMark x1="92556" y1="55739" x2="84778" y2="65318"/>
                        <a14:foregroundMark x1="82556" y1="66639" x2="58444" y2="75970"/>
                        <a14:foregroundMark x1="96778" y1="36664" x2="97667" y2="40710"/>
                        <a14:foregroundMark x1="53800" y1="75411" x2="49111" y2="80677"/>
                        <a14:foregroundMark x1="63667" y1="64327" x2="58692" y2="69915"/>
                        <a14:foregroundMark x1="41444" y1="90173" x2="28889" y2="92816"/>
                        <a14:foregroundMark x1="26667" y1="93889" x2="29667" y2="96697"/>
                        <a14:foregroundMark x1="35111" y1="96697" x2="67556" y2="91412"/>
                        <a14:foregroundMark x1="70556" y1="93229" x2="75444" y2="94963"/>
                        <a14:backgroundMark x1="61000" y1="72502" x2="53778" y2="73493"/>
                        <a14:backgroundMark x1="53778" y1="73906" x2="51556" y2="74732"/>
                        <a14:backgroundMark x1="51556" y1="74732" x2="50000" y2="74732"/>
                        <a14:backgroundMark x1="50000" y1="74732" x2="48667" y2="74566"/>
                        <a14:backgroundMark x1="48556" y1="74566" x2="47000" y2="74732"/>
                        <a14:backgroundMark x1="47778" y1="74979" x2="49444" y2="75145"/>
                        <a14:backgroundMark x1="49111" y1="75145" x2="45889" y2="75723"/>
                        <a14:backgroundMark x1="54556" y1="71676" x2="62000" y2="704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375" y="2873605"/>
            <a:ext cx="948414" cy="1275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>
            <a:extLst>
              <a:ext uri="{FF2B5EF4-FFF2-40B4-BE49-F238E27FC236}">
                <a16:creationId xmlns:a16="http://schemas.microsoft.com/office/drawing/2014/main" id="{35C02479-8656-4E69-9674-BE4A2E608D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388" y="4012690"/>
            <a:ext cx="1732522" cy="121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>
            <a:extLst>
              <a:ext uri="{FF2B5EF4-FFF2-40B4-BE49-F238E27FC236}">
                <a16:creationId xmlns:a16="http://schemas.microsoft.com/office/drawing/2014/main" id="{F072BBF7-FF90-4BF7-9CD0-8F96B78672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329" y="3951172"/>
            <a:ext cx="2079968" cy="130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9D9C6F87-C2FE-450C-A5D6-00CD9530CB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51A897"/>
              </a:clrFrom>
              <a:clrTo>
                <a:srgbClr val="51A897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10000" b="90152" l="10000" r="92333">
                        <a14:foregroundMark x1="21889" y1="8788" x2="30111" y2="12273"/>
                        <a14:foregroundMark x1="30111" y1="12273" x2="48333" y2="35606"/>
                        <a14:foregroundMark x1="48333" y1="35606" x2="46222" y2="90303"/>
                        <a14:foregroundMark x1="10889" y1="83788" x2="76444" y2="90152"/>
                        <a14:foregroundMark x1="76444" y1="90152" x2="75556" y2="79697"/>
                        <a14:foregroundMark x1="75556" y1="79697" x2="58222" y2="57576"/>
                        <a14:foregroundMark x1="58222" y1="57576" x2="79333" y2="44697"/>
                        <a14:foregroundMark x1="79333" y1="44697" x2="83889" y2="36667"/>
                        <a14:foregroundMark x1="83889" y1="36667" x2="90556" y2="30606"/>
                        <a14:foregroundMark x1="90556" y1="30606" x2="90556" y2="30606"/>
                        <a14:foregroundMark x1="91000" y1="32576" x2="87556" y2="39091"/>
                        <a14:foregroundMark x1="87556" y1="39091" x2="84444" y2="56212"/>
                        <a14:foregroundMark x1="84444" y1="56212" x2="86222" y2="58030"/>
                        <a14:foregroundMark x1="92000" y1="60606" x2="92333" y2="60606"/>
                        <a14:foregroundMark x1="83333" y1="52576" x2="39000" y2="44394"/>
                        <a14:foregroundMark x1="43889" y1="39848" x2="31667" y2="26061"/>
                        <a14:foregroundMark x1="31667" y1="26061" x2="31000" y2="23333"/>
                        <a14:foregroundMark x1="32222" y1="23030" x2="58444" y2="26061"/>
                        <a14:foregroundMark x1="58444" y1="26061" x2="60778" y2="25909"/>
                        <a14:foregroundMark x1="32667" y1="33636" x2="36333" y2="46515"/>
                        <a14:foregroundMark x1="25000" y1="77121" x2="21000" y2="78182"/>
                        <a14:foregroundMark x1="33889" y1="65303" x2="34889" y2="64697"/>
                        <a14:foregroundMark x1="33444" y1="70758" x2="16556" y2="71667"/>
                        <a14:foregroundMark x1="34292" y1="27108" x2="28982" y2="27108"/>
                        <a14:foregroundMark x1="25885" y1="27108" x2="29646" y2="35542"/>
                        <a14:foregroundMark x1="42035" y1="25000" x2="65929" y2="34337"/>
                        <a14:foregroundMark x1="61283" y1="34337" x2="55973" y2="77410"/>
                        <a14:foregroundMark x1="60619" y1="74398" x2="28097" y2="76506"/>
                        <a14:foregroundMark x1="28097" y1="76506" x2="27434" y2="75301"/>
                        <a14:foregroundMark x1="43584" y1="46084" x2="35177" y2="75301"/>
                        <a14:foregroundMark x1="38938" y1="44880" x2="36726" y2="69277"/>
                        <a14:foregroundMark x1="28982" y1="43976" x2="29646" y2="60843"/>
                        <a14:foregroundMark x1="30531" y1="43976" x2="34292" y2="60843"/>
                        <a14:foregroundMark x1="24336" y1="65964" x2="13496" y2="84940"/>
                        <a14:foregroundMark x1="73673" y1="67169" x2="73009" y2="77410"/>
                        <a14:foregroundMark x1="77655" y1="65060" x2="77655" y2="774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6" y="3779712"/>
            <a:ext cx="1877838" cy="137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F76AFFC8-B8E4-4E86-8826-03B0FD5800A0}"/>
              </a:ext>
            </a:extLst>
          </p:cNvPr>
          <p:cNvGrpSpPr/>
          <p:nvPr/>
        </p:nvGrpSpPr>
        <p:grpSpPr>
          <a:xfrm>
            <a:off x="9528728" y="1404449"/>
            <a:ext cx="2530676" cy="5738877"/>
            <a:chOff x="9528728" y="1404449"/>
            <a:chExt cx="2530676" cy="5738877"/>
          </a:xfrm>
        </p:grpSpPr>
        <p:pic>
          <p:nvPicPr>
            <p:cNvPr id="2" name="Picture 2">
              <a:extLst>
                <a:ext uri="{FF2B5EF4-FFF2-40B4-BE49-F238E27FC236}">
                  <a16:creationId xmlns:a16="http://schemas.microsoft.com/office/drawing/2014/main" id="{7E7CBA8C-A039-4698-9DB1-81E359AEA8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ackgroundRemoval t="2235" b="97975" l="8946" r="95048">
                          <a14:foregroundMark x1="23323" y1="28212" x2="9585" y2="24581"/>
                          <a14:foregroundMark x1="9585" y1="24581" x2="8946" y2="24302"/>
                          <a14:foregroundMark x1="13738" y1="22067" x2="17732" y2="14874"/>
                          <a14:foregroundMark x1="17732" y1="14874" x2="24920" y2="10265"/>
                          <a14:foregroundMark x1="35942" y1="6494" x2="76677" y2="20810"/>
                          <a14:foregroundMark x1="68690" y1="12221" x2="43610" y2="4609"/>
                          <a14:foregroundMark x1="55431" y1="2235" x2="55751" y2="4888"/>
                          <a14:foregroundMark x1="59585" y1="20810" x2="73482" y2="37081"/>
                          <a14:foregroundMark x1="60224" y1="18366" x2="58307" y2="30307"/>
                          <a14:foregroundMark x1="57029" y1="17249" x2="52556" y2="30168"/>
                          <a14:foregroundMark x1="53514" y1="17947" x2="57827" y2="33031"/>
                          <a14:foregroundMark x1="57827" y1="33031" x2="61182" y2="36243"/>
                          <a14:foregroundMark x1="52236" y1="87360" x2="47125" y2="94553"/>
                          <a14:foregroundMark x1="47125" y1="94553" x2="47764" y2="96089"/>
                          <a14:foregroundMark x1="49681" y1="96508" x2="66134" y2="97277"/>
                          <a14:foregroundMark x1="66134" y1="97277" x2="66773" y2="97207"/>
                          <a14:foregroundMark x1="64377" y1="95670" x2="48882" y2="93855"/>
                          <a14:foregroundMark x1="48882" y1="93855" x2="48083" y2="92807"/>
                          <a14:foregroundMark x1="47125" y1="86243" x2="42652" y2="93087"/>
                          <a14:foregroundMark x1="42652" y1="93087" x2="44249" y2="94693"/>
                          <a14:foregroundMark x1="51597" y1="86941" x2="53834" y2="94413"/>
                          <a14:foregroundMark x1="50000" y1="87360" x2="42971" y2="93645"/>
                          <a14:foregroundMark x1="42971" y1="93645" x2="42971" y2="93994"/>
                          <a14:foregroundMark x1="43930" y1="87779" x2="40735" y2="94134"/>
                          <a14:foregroundMark x1="49681" y1="84008" x2="56230" y2="90433"/>
                          <a14:foregroundMark x1="56230" y1="90433" x2="56390" y2="90433"/>
                          <a14:foregroundMark x1="67732" y1="84148" x2="63099" y2="91271"/>
                          <a14:foregroundMark x1="63099" y1="91271" x2="63419" y2="92807"/>
                          <a14:foregroundMark x1="71885" y1="84707" x2="76038" y2="93645"/>
                          <a14:foregroundMark x1="74441" y1="84986" x2="77636" y2="91550"/>
                          <a14:foregroundMark x1="76997" y1="94693" x2="82748" y2="95670"/>
                          <a14:foregroundMark x1="84665" y1="97346" x2="76038" y2="97067"/>
                          <a14:foregroundMark x1="64377" y1="97207" x2="48403" y2="97346"/>
                          <a14:foregroundMark x1="48403" y1="97346" x2="37540" y2="95531"/>
                          <a14:foregroundMark x1="74760" y1="90293" x2="78594" y2="88478"/>
                          <a14:foregroundMark x1="62780" y1="96648" x2="56070" y2="97626"/>
                          <a14:foregroundMark x1="56390" y1="97765" x2="68051" y2="97765"/>
                          <a14:foregroundMark x1="78275" y1="96788" x2="95048" y2="97067"/>
                          <a14:foregroundMark x1="62460" y1="97346" x2="47764" y2="97905"/>
                          <a14:foregroundMark x1="83866" y1="97416" x2="82268" y2="97975"/>
                          <a14:foregroundMark x1="55112" y1="38687" x2="55112" y2="30377"/>
                          <a14:foregroundMark x1="65655" y1="38897" x2="76677" y2="357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528728" y="1404449"/>
              <a:ext cx="2483497" cy="57388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1FA65C4F-6986-40B6-8688-81D6F17594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8968" y="4982303"/>
              <a:ext cx="1660436" cy="2148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7" name="Рисунок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7C23BEC-A7A3-4A38-86AF-A41FA8A3142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1392939" y="6079420"/>
            <a:ext cx="799061" cy="74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8079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7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7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7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700" fill="hold">
                                          <p:stCondLst>
                                            <p:cond delay="2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25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25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7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7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25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25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22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22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64146D00-CF08-48AB-B922-D855059CE38C}"/>
              </a:ext>
            </a:extLst>
          </p:cNvPr>
          <p:cNvGrpSpPr/>
          <p:nvPr/>
        </p:nvGrpSpPr>
        <p:grpSpPr>
          <a:xfrm>
            <a:off x="-320330" y="1500413"/>
            <a:ext cx="4175905" cy="6659529"/>
            <a:chOff x="-591754" y="1390053"/>
            <a:chExt cx="4759256" cy="7589829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id="{D7F9473E-2B00-4CCF-A95A-367AE8D7B019}"/>
                </a:ext>
              </a:extLst>
            </p:cNvPr>
            <p:cNvGrpSpPr/>
            <p:nvPr/>
          </p:nvGrpSpPr>
          <p:grpSpPr>
            <a:xfrm>
              <a:off x="-591754" y="1390053"/>
              <a:ext cx="4759256" cy="7589829"/>
              <a:chOff x="493533" y="2595689"/>
              <a:chExt cx="3732524" cy="5952447"/>
            </a:xfrm>
          </p:grpSpPr>
          <p:pic>
            <p:nvPicPr>
              <p:cNvPr id="1026" name="Picture 2">
                <a:extLst>
                  <a:ext uri="{FF2B5EF4-FFF2-40B4-BE49-F238E27FC236}">
                    <a16:creationId xmlns:a16="http://schemas.microsoft.com/office/drawing/2014/main" id="{1FA65C4F-6986-40B6-8688-81D6F17594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73593" y="5872933"/>
                <a:ext cx="1146653" cy="14839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2">
                <a:extLst>
                  <a:ext uri="{FF2B5EF4-FFF2-40B4-BE49-F238E27FC236}">
                    <a16:creationId xmlns:a16="http://schemas.microsoft.com/office/drawing/2014/main" id="{BFB0B83E-2747-4019-AB40-314CCFD10DD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2667" b="93778" l="8654" r="94231">
                            <a14:foregroundMark x1="37877" y1="50412" x2="36699" y2="51556"/>
                            <a14:foregroundMark x1="88141" y1="24667" x2="94391" y2="24667"/>
                            <a14:foregroundMark x1="52404" y1="88222" x2="50000" y2="92889"/>
                            <a14:foregroundMark x1="65705" y1="92222" x2="65705" y2="92222"/>
                            <a14:foregroundMark x1="65224" y1="92778" x2="64583" y2="93778"/>
                            <a14:backgroundMark x1="30449" y1="67444" x2="26282" y2="86778"/>
                            <a14:backgroundMark x1="34936" y1="83889" x2="40865" y2="83111"/>
                            <a14:backgroundMark x1="37019" y1="84333" x2="28846" y2="85222"/>
                            <a14:backgroundMark x1="26763" y1="85667" x2="26923" y2="87444"/>
                            <a14:backgroundMark x1="30288" y1="84889" x2="37821" y2="70111"/>
                            <a14:backgroundMark x1="36058" y1="68444" x2="32532" y2="74778"/>
                            <a14:backgroundMark x1="29327" y1="68444" x2="20032" y2="74889"/>
                            <a14:backgroundMark x1="36538" y1="74111" x2="34776" y2="76778"/>
                            <a14:backgroundMark x1="32532" y1="74667" x2="31731" y2="74444"/>
                            <a14:backgroundMark x1="30609" y1="75000" x2="33494" y2="76889"/>
                            <a14:backgroundMark x1="34615" y1="73333" x2="37019" y2="71778"/>
                            <a14:backgroundMark x1="40865" y1="79889" x2="37019" y2="83111"/>
                            <a14:backgroundMark x1="37660" y1="84667" x2="38942" y2="87000"/>
                            <a14:backgroundMark x1="36058" y1="85222" x2="33814" y2="87333"/>
                            <a14:backgroundMark x1="33974" y1="85778" x2="35417" y2="86222"/>
                            <a14:backgroundMark x1="11859" y1="47778" x2="20032" y2="52222"/>
                            <a14:backgroundMark x1="17308" y1="44333" x2="23397" y2="51333"/>
                            <a14:backgroundMark x1="33494" y1="49333" x2="36859" y2="49333"/>
                            <a14:backgroundMark x1="38141" y1="48333" x2="25962" y2="52222"/>
                            <a14:backgroundMark x1="40865" y1="25000" x2="47596" y2="28444"/>
                            <a14:backgroundMark x1="46314" y1="25000" x2="49038" y2="8111"/>
                            <a14:backgroundMark x1="42949" y1="18000" x2="44872" y2="21000"/>
                            <a14:backgroundMark x1="48237" y1="13000" x2="37500" y2="23000"/>
                            <a14:backgroundMark x1="55769" y1="6556" x2="57051" y2="3111"/>
                            <a14:backgroundMark x1="59776" y1="4556" x2="42949" y2="2556"/>
                            <a14:backgroundMark x1="48237" y1="3556" x2="64423" y2="4556"/>
                            <a14:backgroundMark x1="58494" y1="11556" x2="53686" y2="12556"/>
                            <a14:backgroundMark x1="50321" y1="4000" x2="50321" y2="4000"/>
                            <a14:backgroundMark x1="45833" y1="4222" x2="43910" y2="5222"/>
                            <a14:backgroundMark x1="6571" y1="42333" x2="6571" y2="45556"/>
                            <a14:backgroundMark x1="9936" y1="43444" x2="9936" y2="44000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-10035"/>
              <a:stretch/>
            </p:blipFill>
            <p:spPr bwMode="auto">
              <a:xfrm flipH="1">
                <a:off x="493533" y="2595689"/>
                <a:ext cx="3732524" cy="5952447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1" name="Picture 2">
              <a:extLst>
                <a:ext uri="{FF2B5EF4-FFF2-40B4-BE49-F238E27FC236}">
                  <a16:creationId xmlns:a16="http://schemas.microsoft.com/office/drawing/2014/main" id="{5B0FBEBC-C6AA-4294-8E71-9495CAAC85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E8DEDD"/>
                </a:clrFrom>
                <a:clrTo>
                  <a:srgbClr val="E8DEDD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63072">
              <a:off x="1242204" y="4233773"/>
              <a:ext cx="1759340" cy="1759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8" name="Picture 10">
            <a:extLst>
              <a:ext uri="{FF2B5EF4-FFF2-40B4-BE49-F238E27FC236}">
                <a16:creationId xmlns:a16="http://schemas.microsoft.com/office/drawing/2014/main" id="{82D1C9D1-AEE3-40C8-B0AE-B4F0F99BB1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732" y="3478337"/>
            <a:ext cx="2149381" cy="36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7C23BEC-A7A3-4A38-86AF-A41FA8A3142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13164" y="5837017"/>
            <a:ext cx="799061" cy="74678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DC4418C-2FDE-47DF-A8E6-9C9E9FFA0A6B}"/>
              </a:ext>
            </a:extLst>
          </p:cNvPr>
          <p:cNvSpPr txBox="1"/>
          <p:nvPr/>
        </p:nvSpPr>
        <p:spPr>
          <a:xfrm>
            <a:off x="4004498" y="52211"/>
            <a:ext cx="6959009" cy="584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fontAlgn="base"/>
            <a:r>
              <a:rPr lang="ru-RU" sz="1600" dirty="0">
                <a:solidFill>
                  <a:srgbClr val="000000"/>
                </a:solidFill>
                <a:latin typeface="Segoe Print" panose="02000600000000000000" pitchFamily="2" charset="0"/>
              </a:rPr>
              <a:t> ручка, простой карандаш, точилка, ластик, линейка, ножницы, клей, корректор/штрих, циркуль</a:t>
            </a:r>
            <a:endParaRPr lang="ru-RU" sz="1600" dirty="0">
              <a:solidFill>
                <a:schemeClr val="tx1"/>
              </a:solidFill>
              <a:latin typeface="Segoe Print" panose="02000600000000000000" pitchFamily="2" charset="0"/>
            </a:endParaRPr>
          </a:p>
        </p:txBody>
      </p:sp>
      <p:sp>
        <p:nvSpPr>
          <p:cNvPr id="20" name="Крест 19">
            <a:extLst>
              <a:ext uri="{FF2B5EF4-FFF2-40B4-BE49-F238E27FC236}">
                <a16:creationId xmlns:a16="http://schemas.microsoft.com/office/drawing/2014/main" id="{420E3E71-A43D-4B06-AEF9-29D54C758BC4}"/>
              </a:ext>
            </a:extLst>
          </p:cNvPr>
          <p:cNvSpPr/>
          <p:nvPr/>
        </p:nvSpPr>
        <p:spPr>
          <a:xfrm>
            <a:off x="11404542" y="68153"/>
            <a:ext cx="648709" cy="521039"/>
          </a:xfrm>
          <a:prstGeom prst="plus">
            <a:avLst/>
          </a:prstGeom>
          <a:solidFill>
            <a:srgbClr val="C4552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/>
              <a:t>РЧ</a:t>
            </a:r>
          </a:p>
        </p:txBody>
      </p:sp>
      <p:sp>
        <p:nvSpPr>
          <p:cNvPr id="18" name="Заголовок 12">
            <a:extLst>
              <a:ext uri="{FF2B5EF4-FFF2-40B4-BE49-F238E27FC236}">
                <a16:creationId xmlns:a16="http://schemas.microsoft.com/office/drawing/2014/main" id="{47B20AE6-9CA0-4661-9992-3129396F466D}"/>
              </a:ext>
            </a:extLst>
          </p:cNvPr>
          <p:cNvSpPr txBox="1">
            <a:spLocks/>
          </p:cNvSpPr>
          <p:nvPr/>
        </p:nvSpPr>
        <p:spPr>
          <a:xfrm>
            <a:off x="233570" y="80020"/>
            <a:ext cx="1864222" cy="924509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А что в пенале?</a:t>
            </a:r>
            <a:endParaRPr lang="ru-RU" sz="2400" dirty="0">
              <a:solidFill>
                <a:schemeClr val="accent5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FF36E4A-E210-41EC-8330-EB873149FD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337" y="3749501"/>
            <a:ext cx="1457325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06016C34-AB33-4FD9-B50D-3A355ECFB6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881635"/>
            <a:ext cx="1007748" cy="1020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FF60BC39-63FF-4C95-8FC3-273D84056A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429" b="96548" l="3556" r="96333">
                        <a14:foregroundMark x1="7444" y1="43333" x2="7111" y2="55000"/>
                        <a14:foregroundMark x1="5000" y1="45952" x2="3556" y2="62976"/>
                        <a14:foregroundMark x1="5444" y1="66429" x2="4889" y2="64167"/>
                        <a14:foregroundMark x1="19000" y1="55833" x2="14667" y2="68095"/>
                        <a14:foregroundMark x1="14667" y1="68095" x2="14667" y2="68095"/>
                        <a14:foregroundMark x1="15222" y1="59881" x2="53667" y2="91667"/>
                        <a14:foregroundMark x1="53667" y1="91667" x2="53222" y2="91548"/>
                        <a14:foregroundMark x1="49778" y1="91905" x2="47889" y2="96548"/>
                        <a14:foregroundMark x1="76556" y1="52143" x2="92111" y2="35952"/>
                        <a14:foregroundMark x1="92111" y1="35952" x2="96444" y2="28214"/>
                        <a14:foregroundMark x1="96556" y1="27500" x2="86222" y2="22024"/>
                        <a14:foregroundMark x1="86222" y1="22024" x2="68889" y2="20119"/>
                        <a14:foregroundMark x1="68889" y1="20119" x2="58556" y2="12262"/>
                        <a14:foregroundMark x1="58556" y1="12262" x2="55444" y2="2857"/>
                        <a14:foregroundMark x1="55444" y1="2857" x2="54444" y2="14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054" y="4274195"/>
            <a:ext cx="595752" cy="555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2FD2CFE3-B78E-425D-AE5D-4996C2ED80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1414" y="4454883"/>
            <a:ext cx="531462" cy="42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C2B480A8-42A7-49C5-A297-5C6174B9B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841" y="3571893"/>
            <a:ext cx="759420" cy="727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>
            <a:extLst>
              <a:ext uri="{FF2B5EF4-FFF2-40B4-BE49-F238E27FC236}">
                <a16:creationId xmlns:a16="http://schemas.microsoft.com/office/drawing/2014/main" id="{7104E096-8221-4EEE-9987-9B68A75557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>
                        <a14:foregroundMark x1="83140" y1="56512" x2="79767" y2="67209"/>
                        <a14:foregroundMark x1="79767" y1="67209" x2="79651" y2="67442"/>
                        <a14:foregroundMark x1="81860" y1="62558" x2="67907" y2="69419"/>
                        <a14:foregroundMark x1="67907" y1="69419" x2="59070" y2="56628"/>
                        <a14:foregroundMark x1="67907" y1="58372" x2="79651" y2="68256"/>
                        <a14:foregroundMark x1="79651" y1="68256" x2="80000" y2="69419"/>
                        <a14:foregroundMark x1="83140" y1="59302" x2="80698" y2="69186"/>
                        <a14:foregroundMark x1="80698" y1="69186" x2="76860" y2="71163"/>
                        <a14:foregroundMark x1="82093" y1="62093" x2="80349" y2="69651"/>
                        <a14:foregroundMark x1="81279" y1="62558" x2="83488" y2="68837"/>
                        <a14:foregroundMark x1="84419" y1="57442" x2="82907" y2="66279"/>
                        <a14:foregroundMark x1="83721" y1="57907" x2="76163" y2="72209"/>
                        <a14:foregroundMark x1="76163" y1="72209" x2="70698" y2="75000"/>
                        <a14:foregroundMark x1="72093" y1="71628" x2="81860" y2="60814"/>
                        <a14:foregroundMark x1="81860" y1="60814" x2="82209" y2="57558"/>
                        <a14:foregroundMark x1="82558" y1="55930" x2="83953" y2="66977"/>
                        <a14:foregroundMark x1="83953" y1="66977" x2="78256" y2="71279"/>
                        <a14:foregroundMark x1="78256" y1="71279" x2="84884" y2="63488"/>
                        <a14:foregroundMark x1="84884" y1="63488" x2="81279" y2="72558"/>
                        <a14:foregroundMark x1="81279" y1="72558" x2="75698" y2="73837"/>
                        <a14:foregroundMark x1="82442" y1="60581" x2="86279" y2="62442"/>
                        <a14:foregroundMark x1="84302" y1="59302" x2="86512" y2="61860"/>
                        <a14:foregroundMark x1="85000" y1="58372" x2="86860" y2="60349"/>
                        <a14:foregroundMark x1="86512" y1="57791" x2="87907" y2="60000"/>
                        <a14:foregroundMark x1="87442" y1="58372" x2="88372" y2="60698"/>
                        <a14:foregroundMark x1="86628" y1="58372" x2="88372" y2="61628"/>
                        <a14:foregroundMark x1="87442" y1="60581" x2="88372" y2="67442"/>
                        <a14:foregroundMark x1="87093" y1="65233" x2="86163" y2="67791"/>
                        <a14:foregroundMark x1="85698" y1="67093" x2="84302" y2="72442"/>
                        <a14:foregroundMark x1="83140" y1="71628" x2="82791" y2="72791"/>
                        <a14:foregroundMark x1="81279" y1="72558" x2="77907" y2="74651"/>
                        <a14:foregroundMark x1="76628" y1="74767" x2="75930" y2="75349"/>
                        <a14:foregroundMark x1="75581" y1="75581" x2="75349" y2="76860"/>
                        <a14:foregroundMark x1="74419" y1="76512" x2="74419" y2="76512"/>
                        <a14:foregroundMark x1="74070" y1="76628" x2="75000" y2="77093"/>
                        <a14:foregroundMark x1="75698" y1="76628" x2="75698" y2="766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93688">
            <a:off x="7166044" y="3745042"/>
            <a:ext cx="1309719" cy="1309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>
            <a:extLst>
              <a:ext uri="{FF2B5EF4-FFF2-40B4-BE49-F238E27FC236}">
                <a16:creationId xmlns:a16="http://schemas.microsoft.com/office/drawing/2014/main" id="{D66BECF3-618C-4959-8038-F405F6DAD6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37"/>
          <a:stretch/>
        </p:blipFill>
        <p:spPr bwMode="auto">
          <a:xfrm>
            <a:off x="2638764" y="2733376"/>
            <a:ext cx="1004570" cy="139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8">
            <a:extLst>
              <a:ext uri="{FF2B5EF4-FFF2-40B4-BE49-F238E27FC236}">
                <a16:creationId xmlns:a16="http://schemas.microsoft.com/office/drawing/2014/main" id="{EE6BB40B-FA84-4B7F-B5B6-2A9F766467D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4D4659-471F-4CDF-98F5-25EFE05B218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4610" b="97163" l="10000" r="92000">
                        <a14:foregroundMark x1="50000" y1="11702" x2="50533" y2="8688"/>
                        <a14:foregroundMark x1="68533" y1="79965" x2="72800" y2="92199"/>
                        <a14:foregroundMark x1="72800" y1="92199" x2="73333" y2="92730"/>
                        <a14:foregroundMark x1="88800" y1="82624" x2="92000" y2="79078"/>
                        <a14:foregroundMark x1="73867" y1="93794" x2="70667" y2="97340"/>
                        <a14:foregroundMark x1="23467" y1="56915" x2="23467" y2="53723"/>
                        <a14:foregroundMark x1="22667" y1="53723" x2="17067" y2="64362"/>
                        <a14:foregroundMark x1="17067" y1="64362" x2="16933" y2="64362"/>
                        <a14:foregroundMark x1="17467" y1="57092" x2="17467" y2="72163"/>
                        <a14:foregroundMark x1="18400" y1="59043" x2="17467" y2="65780"/>
                        <a14:foregroundMark x1="16400" y1="54965" x2="16000" y2="68262"/>
                        <a14:foregroundMark x1="17467" y1="54255" x2="18000" y2="68972"/>
                        <a14:foregroundMark x1="35600" y1="4610" x2="27733" y2="41135"/>
                        <a14:foregroundMark x1="27733" y1="41135" x2="28000" y2="4645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110204">
            <a:off x="4496945" y="3358310"/>
            <a:ext cx="1347148" cy="101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27368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>
        <p159:morph option="byObjec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7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7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7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700" fill="hold">
                                          <p:stCondLst>
                                            <p:cond delay="2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1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1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1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1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7017FD18-A5EF-4707-A820-764C510FF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5551" y="2899229"/>
            <a:ext cx="3019121" cy="1059542"/>
          </a:xfrm>
          <a:prstGeom prst="wedgeRoundRectCallout">
            <a:avLst>
              <a:gd name="adj1" fmla="val 63122"/>
              <a:gd name="adj2" fmla="val 38158"/>
              <a:gd name="adj3" fmla="val 16667"/>
            </a:avLst>
          </a:prstGeom>
          <a:solidFill>
            <a:schemeClr val="bg1"/>
          </a:solidFill>
        </p:spPr>
        <p:txBody>
          <a:bodyPr rtlCol="0"/>
          <a:lstStyle/>
          <a:p>
            <a:pPr rtl="0"/>
            <a:r>
              <a:rPr lang="ru-RU" dirty="0"/>
              <a:t>Молодец!</a:t>
            </a:r>
            <a:endParaRPr lang="ru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3E980FB7-0870-4992-9B85-2E03EE65D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235" b="97975" l="8946" r="95048">
                        <a14:foregroundMark x1="23323" y1="28212" x2="9585" y2="24581"/>
                        <a14:foregroundMark x1="9585" y1="24581" x2="8946" y2="24302"/>
                        <a14:foregroundMark x1="13738" y1="22067" x2="17732" y2="14874"/>
                        <a14:foregroundMark x1="17732" y1="14874" x2="24920" y2="10265"/>
                        <a14:foregroundMark x1="35942" y1="6494" x2="76677" y2="20810"/>
                        <a14:foregroundMark x1="68690" y1="12221" x2="43610" y2="4609"/>
                        <a14:foregroundMark x1="55431" y1="2235" x2="55751" y2="4888"/>
                        <a14:foregroundMark x1="59585" y1="20810" x2="73482" y2="37081"/>
                        <a14:foregroundMark x1="60224" y1="18366" x2="58307" y2="30307"/>
                        <a14:foregroundMark x1="57029" y1="17249" x2="52556" y2="30168"/>
                        <a14:foregroundMark x1="53514" y1="17947" x2="57827" y2="33031"/>
                        <a14:foregroundMark x1="57827" y1="33031" x2="61182" y2="36243"/>
                        <a14:foregroundMark x1="52236" y1="87360" x2="47125" y2="94553"/>
                        <a14:foregroundMark x1="47125" y1="94553" x2="47764" y2="96089"/>
                        <a14:foregroundMark x1="49681" y1="96508" x2="66134" y2="97277"/>
                        <a14:foregroundMark x1="66134" y1="97277" x2="66773" y2="97207"/>
                        <a14:foregroundMark x1="64377" y1="95670" x2="48882" y2="93855"/>
                        <a14:foregroundMark x1="48882" y1="93855" x2="48083" y2="92807"/>
                        <a14:foregroundMark x1="47125" y1="86243" x2="42652" y2="93087"/>
                        <a14:foregroundMark x1="42652" y1="93087" x2="44249" y2="94693"/>
                        <a14:foregroundMark x1="51597" y1="86941" x2="53834" y2="94413"/>
                        <a14:foregroundMark x1="50000" y1="87360" x2="42971" y2="93645"/>
                        <a14:foregroundMark x1="42971" y1="93645" x2="42971" y2="93994"/>
                        <a14:foregroundMark x1="43930" y1="87779" x2="40735" y2="94134"/>
                        <a14:foregroundMark x1="49681" y1="84008" x2="56230" y2="90433"/>
                        <a14:foregroundMark x1="56230" y1="90433" x2="56390" y2="90433"/>
                        <a14:foregroundMark x1="67732" y1="84148" x2="63099" y2="91271"/>
                        <a14:foregroundMark x1="63099" y1="91271" x2="63419" y2="92807"/>
                        <a14:foregroundMark x1="71885" y1="84707" x2="76038" y2="93645"/>
                        <a14:foregroundMark x1="74441" y1="84986" x2="77636" y2="91550"/>
                        <a14:foregroundMark x1="76997" y1="94693" x2="82748" y2="95670"/>
                        <a14:foregroundMark x1="84665" y1="97346" x2="76038" y2="97067"/>
                        <a14:foregroundMark x1="64377" y1="97207" x2="48403" y2="97346"/>
                        <a14:foregroundMark x1="48403" y1="97346" x2="37540" y2="95531"/>
                        <a14:foregroundMark x1="74760" y1="90293" x2="78594" y2="88478"/>
                        <a14:foregroundMark x1="62780" y1="96648" x2="56070" y2="97626"/>
                        <a14:foregroundMark x1="56390" y1="97765" x2="68051" y2="97765"/>
                        <a14:foregroundMark x1="78275" y1="96788" x2="95048" y2="97067"/>
                        <a14:foregroundMark x1="62460" y1="97346" x2="47764" y2="97905"/>
                        <a14:foregroundMark x1="83866" y1="97416" x2="82268" y2="97975"/>
                        <a14:foregroundMark x1="55112" y1="38687" x2="55112" y2="30377"/>
                        <a14:foregroundMark x1="65655" y1="38897" x2="76677" y2="357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80612" y="1728723"/>
            <a:ext cx="4085673" cy="944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088D450-1829-456C-B47D-CCABEC1CF3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67099" y="5585625"/>
            <a:ext cx="1198371" cy="1119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3372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Природа 16 х 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651_TF03431377" id="{E55CF100-C248-4B8F-8F5C-C7DC3EE79A39}" vid="{F3C83CD3-4C48-4907-A3EA-9E7FA702781C}"/>
    </a:ext>
  </a:extLst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Rainbow presentation</Template>
  <TotalTime>2001</TotalTime>
  <Words>80</Words>
  <Application>Microsoft Office PowerPoint</Application>
  <PresentationFormat>Широкоэкранный</PresentationFormat>
  <Paragraphs>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Segoe Print</vt:lpstr>
      <vt:lpstr>Природа 16 х 9</vt:lpstr>
      <vt:lpstr>   ШКОЛЬНЫЕ ПРИНАДЛЕЖНОСТИ Дифференциация Р-Л-Рь-Ль</vt:lpstr>
      <vt:lpstr>Презентация PowerPoint</vt:lpstr>
      <vt:lpstr>Презентация PowerPoint</vt:lpstr>
      <vt:lpstr>Молодец!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Автоматизируем ЗВУКИ РАННЕГО ГЕНЕЗА</dc:title>
  <dc:creator>LoGo логопедический кабинет</dc:creator>
  <cp:lastModifiedBy>LoGo логопедический кабинет</cp:lastModifiedBy>
  <cp:revision>95</cp:revision>
  <dcterms:created xsi:type="dcterms:W3CDTF">2020-07-08T06:16:25Z</dcterms:created>
  <dcterms:modified xsi:type="dcterms:W3CDTF">2022-04-03T10:13:43Z</dcterms:modified>
</cp:coreProperties>
</file>