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69" r:id="rId2"/>
    <p:sldId id="257" r:id="rId3"/>
    <p:sldId id="275" r:id="rId4"/>
    <p:sldId id="277" r:id="rId5"/>
    <p:sldId id="267" r:id="rId6"/>
    <p:sldId id="276" r:id="rId7"/>
    <p:sldId id="278" r:id="rId8"/>
    <p:sldId id="274" r:id="rId9"/>
    <p:sldId id="279" r:id="rId10"/>
    <p:sldId id="283" r:id="rId11"/>
    <p:sldId id="280" r:id="rId12"/>
    <p:sldId id="281" r:id="rId13"/>
    <p:sldId id="282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70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1DAF8-3DDF-473F-875C-23BD8888372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A493C-FB3D-452B-BAFC-6C46FE017C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79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A493C-FB3D-452B-BAFC-6C46FE017C8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63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9362AB-62B5-4920-BD4D-0EAE001D185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A5DDC2-7F29-4738-B79A-819012E4F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ripplanet.ru/berlindostoprimechatelnosti" TargetMode="External"/><Relationship Id="rId2" Type="http://schemas.openxmlformats.org/officeDocument/2006/relationships/hyperlink" Target="https://ru.qaz.wiki/wiki/History_of_Berlin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osuchebnik.ru/material/10-velikikh-lyudey-germani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589240"/>
            <a:ext cx="6172200" cy="929698"/>
          </a:xfrm>
        </p:spPr>
        <p:txBody>
          <a:bodyPr>
            <a:normAutofit fontScale="92500"/>
          </a:bodyPr>
          <a:lstStyle/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Идрисова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Курманбике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Мухадаровна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60648"/>
            <a:ext cx="60010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400" b="1" cap="sm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2400" b="1" cap="small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Столица страны изучаемого </a:t>
            </a:r>
            <a:r>
              <a:rPr lang="ru-RU" sz="2400" b="1" cap="sm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языка</a:t>
            </a:r>
            <a:r>
              <a:rPr lang="ru-RU" sz="2400" b="1" cap="small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br>
              <a:rPr lang="ru-RU" sz="2400" b="1" cap="small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b="1" cap="small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pptravel.ru/sites/default/files/files/countries/Czech%20Republic/excurs/czech%20republic_exc_2584_berlin_reichstag_c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30308"/>
            <a:ext cx="6192688" cy="3230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Вильгельм фон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Гумбольдт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489043"/>
            <a:ext cx="2959348" cy="38121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772816"/>
            <a:ext cx="5652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628801"/>
            <a:ext cx="5724128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Фридрих Вильгельм 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Кристиан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Карл Фердинанд фон Гумбольдт) — немецкий ученый  , дипломат, автор политических и языковедческих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трудов. Вильгельм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Гумбольдт был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обладателем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разнонаправленных талантов и знаний: филолог, искусствовед, правовед, философ. Он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министр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передовыми идеями, свободолюбивый основатель Берлинского университета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Вильгельм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дружил с Гете и Шиллером, а переписка с этими великими немцами считается шедевром и лучшим литературным опытом автора.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называют одним из основоположников лингвистики как науки и по сей день мысли и гипотезы его остаются актуальными.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0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19872" y="188640"/>
            <a:ext cx="1962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Кох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6470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Кох (1843-1910) - немецкий микробиолог, первооткрыватель бациллы сибирской язвы, холерного вибриона и туберкулезной палочки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0" name="Picture 2" descr="https://ds05.infourok.ru/uploads/ex/0bc0/0012d06f-91d9e0a3/hello_html_m57352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536504" cy="4536504"/>
          </a:xfrm>
          <a:prstGeom prst="rect">
            <a:avLst/>
          </a:prstGeom>
          <a:noFill/>
        </p:spPr>
      </p:pic>
      <p:pic>
        <p:nvPicPr>
          <p:cNvPr id="32772" name="Picture 4" descr="https://aesolutions.com.au/images/category/Biological-Microbial-Area-monit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429000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88640"/>
            <a:ext cx="3403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 Эйнштейн</a:t>
            </a:r>
            <a:endParaRPr lang="ru-RU" dirty="0"/>
          </a:p>
        </p:txBody>
      </p:sp>
      <p:pic>
        <p:nvPicPr>
          <p:cNvPr id="33794" name="Picture 2" descr="https://millyuns.com/wp-content/uploads/2017/08/Einstein-Mone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331523" cy="53285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51512" y="1052736"/>
            <a:ext cx="4392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 Эйнштейн (1879-1955) – великий физик-теоретик, благодаря которому была основана современная физика.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276872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1921 году  Эйнштейн получил Нобелевскую премию по физике за “безопасную” теорию фотоэффекта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6" name="Picture 4" descr="https://hsto.org/files/639/7ee/93a/6397ee93a0e345bebc4fc5b483659d7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645024"/>
            <a:ext cx="3888432" cy="2901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lchetron.com/cdn/ernst-litfa-a6d9ab68-2dfc-4d7a-af8c-f8967f4e24d-resize-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618135" cy="4896544"/>
          </a:xfrm>
          <a:prstGeom prst="rect">
            <a:avLst/>
          </a:prstGeom>
          <a:noFill/>
        </p:spPr>
      </p:pic>
      <p:pic>
        <p:nvPicPr>
          <p:cNvPr id="34820" name="Picture 4" descr="http://m1.daumcdn.net/cfile210/R400x0/999C0D465B1CC09511FC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3732716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4222" y="97468"/>
            <a:ext cx="2587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Эрнст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Литфас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620688"/>
            <a:ext cx="8316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июля 1855 года. Берлинский издатель и владелец типографии Эрнст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Литфас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получив разрешение полиции, устанавливает в Берлине первую цилиндрическую тумбу, чтобы клеить на ней крупноформатные рекламные плакаты.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61926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ru.qaz.wiki/wiki/History_of_Berlin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hlinkClick r:id="rId3"/>
              </a:rPr>
              <a:t>https://tripplanet.ru/berlindostoprimechatelnosti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hlinkClick r:id="rId4"/>
              </a:rPr>
              <a:t>https://rosuchebnik.ru/material/10-velikikh-lyudey-germanii/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sz="14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https://www.unipage.net/ru/humboldt_university_of_berlin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88640"/>
            <a:ext cx="2072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сточники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48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r>
              <a:rPr lang="ru-RU" sz="2400" i="1" dirty="0"/>
              <a:t> </a:t>
            </a:r>
            <a:endParaRPr lang="ru-RU" sz="2400" dirty="0"/>
          </a:p>
          <a:p>
            <a:pPr marL="342900" indent="-342900"/>
            <a:endParaRPr lang="ru-RU" dirty="0" smtClean="0"/>
          </a:p>
        </p:txBody>
      </p:sp>
      <p:pic>
        <p:nvPicPr>
          <p:cNvPr id="12290" name="Picture 2" descr="https://en.arenda-car.ru/images/news-rental/salo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6768752" cy="45125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60648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расширить представление о столице Германии городе Берлине, его символах, знаменитых людях, живших в этом городе,  и их открытиях.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0"/>
            <a:ext cx="59958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символы Берлина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Герб Берлина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 descr="https://i.ebayimg.com/images/g/vIkAAOxyUQpRGLQD/s-l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631612"/>
            <a:ext cx="3600400" cy="52263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90872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Берлина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«говорящим» символом города. Герб города имеет достаточно простое композиционное построение. В качестве главного элемента выступает грозный хищник – медведь, «бэр» – по-немецки «медведь»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AutoShape 4" descr="https://svgsilh.com/svg/1751088-9c27b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svgsilh.com/svg/1751088-9c27b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svgsilh.com/svg/1751088-9c27b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besthqwallpapers.com/Uploads/12-9-2017/20325/flag-of-berlin-land-of-germany-states-of-germany-berlin-silk-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6984776" cy="43654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188640"/>
            <a:ext cx="2671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 Берлина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711860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 Берлина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официальный символ Берлина. Флаг состоит из трёх неравных по ширине полос: красной, белой и ещё одной красной. Флаг создан немецким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вексиллологом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Оттфридом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Нойбекером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467600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Бранденбургские ворота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главный  символ города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Бранденбургские воро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6624736" cy="44144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052736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Нынешние Бранденбургские ворота возвели в XVIII веке на месте старых, отмечавших начало дороги от Берлина до Бранденбурга. Сейчас это не только важная достопримечательность столицы, но и символ объединения и свободы.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4869160"/>
            <a:ext cx="4283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Рейхстаг – здание немецкого парламента в Берлине, которое стоит в центре города более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 В переводе с немецкого языка слово обозначает «здание государственного собрания».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 descr="https://avatars.mds.yandex.net/get-zen_doc/1874110/pub_5d0fcc8f2d23ae00af68dfcd_5d0fcca65dfdff00afebdeb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032449" cy="36724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47664" y="116632"/>
            <a:ext cx="5587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символы Берлина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2" name="Picture 4" descr="http://www.ducktour.ru/images/content/1_22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36712"/>
            <a:ext cx="4015022" cy="338437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72000" y="4365104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ратуша - место пребывания городского правительства и берлинского бургомистра. Это постройка в стиле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неоренессанса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элементами неоготического стиля конца XIX века. Красная ратуша представляет собой трехэтажный комплекс.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Элемент огражд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4979200" cy="41044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98408" y="95147"/>
            <a:ext cx="3090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Берлинская стена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4" name="Picture 4" descr="Арт-объек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429000"/>
            <a:ext cx="3833600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Стена простояла почти 30 лет и стала символом «холодной войны». Это была настоящая граница с пропускными пунктами и охраной. После падения Стены и объединения Германии в 1989 г. ее обломки постепенно растащили на сувениры. Некоторые фрагменты конструкции решено было сохранить как памятник.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0"/>
            <a:ext cx="48742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Имена, открытия в Берлине</a:t>
            </a:r>
          </a:p>
          <a:p>
            <a:r>
              <a:rPr lang="ru-RU" sz="2800" b="1" dirty="0" smtClean="0"/>
              <a:t>   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76672"/>
            <a:ext cx="76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имени братьев  Гумбольдтов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prabook.com/web/show-photo.jpg?id=2575590&amp;cache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0324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980728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заведение основано в 1810 году, тогда вуз был известен как Университет Берлина. Его основателем является реформатор и лингвист с либеральными взглядами Вильгельм фон Гумбольдт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www.discoveringgalapagos.org.uk/wp-content/uploads/2014/08/g_humboldt-Public-Domain-Joseph-Karl-Stiel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3849714" cy="5400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116632"/>
            <a:ext cx="4481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фон Гумбольдт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80728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фон Гумбольдт (14 сентября 1769 – 6 мая 1859) -  немецкий ученый – энциклопедист, физик, историк, метеоролог, географ, ботаник, путешественник, зоолог. Основал физическую географию, экологическую географию растений. Он является пионером движения за экологию.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4897</TotalTime>
  <Words>358</Words>
  <Application>Microsoft Office PowerPoint</Application>
  <PresentationFormat>Экран (4:3)</PresentationFormat>
  <Paragraphs>45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Бранденбургские ворота – главный  символ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Вильгельм фон Гумбольдт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Канат</cp:lastModifiedBy>
  <cp:revision>44</cp:revision>
  <dcterms:created xsi:type="dcterms:W3CDTF">2020-11-05T09:15:45Z</dcterms:created>
  <dcterms:modified xsi:type="dcterms:W3CDTF">2024-01-30T16:34:38Z</dcterms:modified>
</cp:coreProperties>
</file>