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2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99101-A941-4C06-82B1-E3AA582FC7AF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93A42-C652-495B-8522-F984B0709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52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58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64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40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88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53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974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093A42-C652-495B-8522-F984B070909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3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A8BFCB-ED67-40FB-919F-E28A8C6A8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DE878F-9F6C-4BB3-B02E-C62AEED453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A42420-3EB6-4F34-AB95-039B26B9E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DB98FD-FAD6-44D7-B86E-947905934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9D8770-DCFD-4405-B4B0-50E757E8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032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1D4055-5FC2-4C06-B88C-D6E46D74E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1D1373-6E52-4446-A463-22026C5C0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652D04-5D57-4CB9-BD43-733A8B497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84A12B-C747-4B3F-BC80-96BDC861B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47B995-0A53-4A7C-ABF4-E1673830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979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820E3C2-9887-4886-936A-1BC6CE382E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E4CC23-6250-4F28-8AF0-2EFBB571B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1128F0-B35E-441F-B1E6-D3A8CE328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5BB742-5D49-4540-8D72-72C2DA29D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52D541-AEFC-4728-AD0F-383D38621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88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01F11-A270-4A0A-84B2-237C3F46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B2BB3B-1DB2-4CAB-A80A-751B36C2B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6C816A-9448-4696-8435-71E8DD94B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0EF122-132E-42C5-83A9-5E6C15F9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B008DF-88E5-4825-9B39-6A8A36568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89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6BCD5D-74B7-478B-84B9-549E8CB94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2B012B-E772-4701-ABB0-F14B00A61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F56CBC-D18D-4C15-ADC7-E552BDFCB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A1B925-627C-450D-9D74-44717A09B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EC31C6-FA8B-43DF-AC0E-511CBDABA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590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B0F71-16E4-4A84-A179-11DCDCFCD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A21B59-F43C-498E-B364-9AF46A927A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420DD0-912A-45BB-BD39-1731789D1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6ACC66-1C0B-4B96-9E14-C1186930E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23F9FF-9CF7-4A6E-A43E-2FF368813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2B95EE-7DBF-48E7-91F0-C423A2B97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441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EE449-FCD7-43E2-9E9D-0631BDB74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AAE79A-020E-479F-8755-92C7917F0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84C171E-F30F-492E-9063-6ABE2F742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E2789C5-B785-4869-80BD-806AAE81D2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85737C-6F8F-47F1-97F9-3BA63B53C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4E3E6D9-2E42-4470-A0E8-E0DE8A1C2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DF5894D-3D81-4DFB-B08A-453CDF381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D9EB8E-C036-4F2B-87C9-2D21981B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9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A029-70DC-4ADF-97C9-9DE6DA7C2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8CEE36-B08B-4F6D-8F44-0F4432D8F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2F6931-609C-4672-9CFB-283A0724C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40E158-5E9F-4AAE-A0BD-94A38A10E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719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4FC0AB-51C5-4481-803E-3D4C679D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353CCF-7C2B-4884-A53B-050B25413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312D63-D93A-4792-BDC1-064D54EAF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82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7035C-433B-4103-9B1C-059CF03F0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387441-9E04-4380-AC02-470FFD724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DC30AF-B518-4D00-8FA4-A3726237E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9CBD1F-502C-492B-9BD6-34658ADCC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07B80C-EEC4-47F8-B2BB-FF88865F7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E5D89B-7B77-455F-BBD2-B182F604A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44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97DE17-9DDC-4049-A1B1-0EB6F0CAE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BB9A35-88C4-4A98-8E33-997FBBDBE8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183169-9A4E-4E33-B82B-22E04578F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DEFB8F-F206-409F-995E-3CD6A9A1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C6B6CE-288B-477F-8D78-37E07228B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8D0904-F404-48F8-B030-218A072AC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685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89A5A7-EF14-4B7E-B58C-7D51DB904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2ADD1D-4C4D-4471-B7CA-B1B81CDA3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978D5B-C0FE-44B8-9104-CBF270B02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4E8F6-1655-4234-A860-CB42A5FD801C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CB37EB-0188-4041-9FD9-E4A675870C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1B34EE-66C4-48A1-A17B-B1031640F8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7C927-613A-4EEF-8BB9-B3EBCBB5F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96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hyperlink" Target="https://ru.wikipedia.org/wiki/%D0%AF%D0%BF%D0%BE%D0%BD%D1%81%D0%BA%D0%B8%D0%B9_%D1%8F%D0%B7%D1%8B%D0%B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8.jpg"/><Relationship Id="rId5" Type="http://schemas.openxmlformats.org/officeDocument/2006/relationships/image" Target="../media/image5.png"/><Relationship Id="rId10" Type="http://schemas.microsoft.com/office/2007/relationships/hdphoto" Target="../media/hdphoto5.wdp"/><Relationship Id="rId4" Type="http://schemas.openxmlformats.org/officeDocument/2006/relationships/image" Target="../media/image4.jp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4FE3705-07C6-4F32-AF91-0B7C287B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2DAC77-C82E-4C7F-A2EE-73024291D5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4425" y="1600200"/>
            <a:ext cx="3893575" cy="1217714"/>
          </a:xfrm>
        </p:spPr>
        <p:txBody>
          <a:bodyPr/>
          <a:lstStyle/>
          <a:p>
            <a:r>
              <a:rPr lang="ru-RU" dirty="0">
                <a:latin typeface="Bergamasco" panose="02000500000000000000" pitchFamily="2" charset="0"/>
              </a:rPr>
              <a:t>Оригами.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7397EF-1D50-4279-8E5E-6EB27455AF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08479"/>
            <a:ext cx="9144000" cy="1217714"/>
          </a:xfrm>
        </p:spPr>
        <p:txBody>
          <a:bodyPr>
            <a:normAutofit/>
          </a:bodyPr>
          <a:lstStyle/>
          <a:p>
            <a:pPr algn="r"/>
            <a:r>
              <a:rPr lang="ru-RU" sz="3600" dirty="0">
                <a:latin typeface="Bergamasco" panose="02000500000000000000" pitchFamily="2" charset="0"/>
              </a:rPr>
              <a:t>История. Схемы.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806944A9-3245-4AF6-BE29-905DD52293DD}"/>
              </a:ext>
            </a:extLst>
          </p:cNvPr>
          <p:cNvSpPr txBox="1">
            <a:spLocks/>
          </p:cNvSpPr>
          <p:nvPr/>
        </p:nvSpPr>
        <p:spPr>
          <a:xfrm>
            <a:off x="1524000" y="4447610"/>
            <a:ext cx="9144000" cy="121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600" dirty="0">
                <a:latin typeface="Bergamasco" panose="02000500000000000000" pitchFamily="2" charset="0"/>
              </a:rPr>
              <a:t>Преподаватель</a:t>
            </a:r>
          </a:p>
          <a:p>
            <a:pPr algn="r"/>
            <a:r>
              <a:rPr lang="ru-RU" sz="1600" dirty="0">
                <a:latin typeface="Bergamasco" panose="02000500000000000000" pitchFamily="2" charset="0"/>
              </a:rPr>
              <a:t> МАУДО «Эжвинская детская художественная школа»</a:t>
            </a:r>
          </a:p>
          <a:p>
            <a:pPr algn="r"/>
            <a:r>
              <a:rPr lang="ru-RU" sz="1600" dirty="0">
                <a:latin typeface="Bergamasco" panose="02000500000000000000" pitchFamily="2" charset="0"/>
              </a:rPr>
              <a:t>Сидорова Анастасия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113770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СХЕМА. Летучая мышь.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25C6200D-3B0B-4D05-B120-4A8E39F00EE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649" y="1469488"/>
            <a:ext cx="6381511" cy="478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773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                 СХЕМА коробок  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594E058F-02F3-4174-9ADF-8F6F7E93FD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116" y="565301"/>
            <a:ext cx="3800169" cy="572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521802DF-B2B4-40A6-A82A-BF326419E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171" y="1401881"/>
            <a:ext cx="4787337" cy="478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961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Оригами - это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EAD65F-5F2E-46D6-BD48-5C5F791B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781" y="191611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  <a:hlinkClick r:id="rId4" tooltip="Япо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(ЯП.</a:t>
            </a:r>
            <a:r>
              <a:rPr lang="ru-RU" sz="3600" dirty="0">
                <a:latin typeface="beer money" panose="02000505060000020004" pitchFamily="2" charset="0"/>
              </a:rPr>
              <a:t> </a:t>
            </a:r>
            <a:r>
              <a:rPr lang="ja-JP" altLang="en-US" sz="3600" dirty="0">
                <a:latin typeface="beer money" panose="02000505060000020004" pitchFamily="2" charset="0"/>
              </a:rPr>
              <a:t>折り紙</a:t>
            </a:r>
            <a:r>
              <a:rPr lang="en-US" altLang="ja-JP" sz="3600" dirty="0">
                <a:latin typeface="beer money" panose="02000505060000020004" pitchFamily="2" charset="0"/>
              </a:rPr>
              <a:t>, </a:t>
            </a:r>
            <a:r>
              <a:rPr lang="ru-RU" sz="3600" dirty="0">
                <a:latin typeface="beer money" panose="02000505060000020004" pitchFamily="2" charset="0"/>
              </a:rPr>
              <a:t>буквально: «сложенная бумага») </a:t>
            </a:r>
          </a:p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</a:rPr>
              <a:t>— вид декоративно-прикладного искусства; японское искусство складывания фигурок из бумаги.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C24CD5F-033E-4D36-9AFB-B9C166BB3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9" y="365125"/>
            <a:ext cx="20955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A86AA30-52AA-46E1-89EB-41CC56237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2327" y="350914"/>
            <a:ext cx="20955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989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История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EAD65F-5F2E-46D6-BD48-5C5F791B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781" y="191611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</a:rPr>
              <a:t>Искусство оригами своими корнями уходит</a:t>
            </a:r>
          </a:p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</a:rPr>
              <a:t> в Древний Китай, где и была изобретена бумага. Первоначально оригами использовалось</a:t>
            </a:r>
          </a:p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</a:rPr>
              <a:t> в религиозных обрядах. </a:t>
            </a:r>
          </a:p>
          <a:p>
            <a:pPr marL="0" indent="0" algn="ctr">
              <a:buNone/>
            </a:pPr>
            <a:r>
              <a:rPr lang="ru-RU" sz="3600" dirty="0">
                <a:latin typeface="beer money" panose="02000505060000020004" pitchFamily="2" charset="0"/>
              </a:rPr>
              <a:t>Долгое время этот вид искусства был доступен только представителям высших сословий, где признаком хорошего тона было владение техникой складывания из бумаги.</a:t>
            </a:r>
          </a:p>
        </p:txBody>
      </p:sp>
    </p:spTree>
    <p:extLst>
      <p:ext uri="{BB962C8B-B14F-4D97-AF65-F5344CB8AC3E}">
        <p14:creationId xmlns:p14="http://schemas.microsoft.com/office/powerpoint/2010/main" val="264132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Музей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9520A51-3D25-4E7A-B679-A7C290A6AC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65" y="1224119"/>
            <a:ext cx="2927590" cy="440976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572CA9-40CA-470C-9554-75A417CF2D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4667" r="90000">
                        <a14:foregroundMark x1="3167" y1="19750" x2="55500" y2="21375"/>
                        <a14:foregroundMark x1="55500" y1="21375" x2="80000" y2="20500"/>
                        <a14:foregroundMark x1="80000" y1="20500" x2="90000" y2="30000"/>
                        <a14:foregroundMark x1="90000" y1="30000" x2="88500" y2="79000"/>
                        <a14:foregroundMark x1="88500" y1="79000" x2="63833" y2="83375"/>
                        <a14:foregroundMark x1="63833" y1="83375" x2="14167" y2="81375"/>
                        <a14:foregroundMark x1="14167" y1="81375" x2="6167" y2="71375"/>
                        <a14:foregroundMark x1="6167" y1="71375" x2="5167" y2="19500"/>
                        <a14:foregroundMark x1="5167" y1="19500" x2="4667" y2="1875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90" r="3739" b="12114"/>
          <a:stretch/>
        </p:blipFill>
        <p:spPr>
          <a:xfrm>
            <a:off x="4846057" y="1325116"/>
            <a:ext cx="2549048" cy="26373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01D959D-9CA2-469E-80F1-8AF7CF2EB5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862" b="86637" l="1600" r="96200">
                        <a14:foregroundMark x1="4665" y1="43093" x2="6600" y2="82583"/>
                        <a14:foregroundMark x1="3400" y1="17267" x2="3503" y2="19369"/>
                        <a14:foregroundMark x1="6600" y1="82583" x2="22200" y2="83634"/>
                        <a14:foregroundMark x1="22200" y1="83634" x2="64200" y2="82733"/>
                        <a14:foregroundMark x1="64200" y1="82733" x2="88200" y2="83033"/>
                        <a14:foregroundMark x1="88200" y1="83033" x2="94600" y2="74775"/>
                        <a14:foregroundMark x1="94600" y1="74775" x2="93000" y2="17117"/>
                        <a14:foregroundMark x1="93000" y1="17117" x2="1600" y2="16667"/>
                        <a14:foregroundMark x1="95000" y1="83483" x2="95200" y2="77177"/>
                        <a14:foregroundMark x1="96000" y1="85736" x2="96200" y2="80480"/>
                        <a14:backgroundMark x1="800" y1="19369" x2="800" y2="43093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74" b="11137"/>
          <a:stretch/>
        </p:blipFill>
        <p:spPr>
          <a:xfrm>
            <a:off x="6638010" y="4314390"/>
            <a:ext cx="1706511" cy="17568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3DCCCE-8E14-4F02-A419-B5B7265CC01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10" b="89940" l="5200" r="92000">
                        <a14:foregroundMark x1="7200" y1="13814" x2="8200" y2="69069"/>
                        <a14:foregroundMark x1="8200" y1="69069" x2="59927" y2="77108"/>
                        <a14:foregroundMark x1="82312" y1="76134" x2="90800" y2="70420"/>
                        <a14:foregroundMark x1="92307" y1="53650" x2="92367" y2="52987"/>
                        <a14:foregroundMark x1="90800" y1="70420" x2="92146" y2="55443"/>
                        <a14:foregroundMark x1="93068" y1="30366" x2="91400" y2="22372"/>
                        <a14:foregroundMark x1="93468" y1="32285" x2="93509" y2="32482"/>
                        <a14:foregroundMark x1="93878" y1="34251" x2="93533" y2="32599"/>
                        <a14:foregroundMark x1="91400" y1="22372" x2="62000" y2="15165"/>
                        <a14:foregroundMark x1="62000" y1="15165" x2="5200" y2="12763"/>
                        <a14:foregroundMark x1="5200" y1="12763" x2="5200" y2="13063"/>
                        <a14:foregroundMark x1="90800" y1="13814" x2="81800" y2="13363"/>
                        <a14:foregroundMark x1="89600" y1="13964" x2="92000" y2="12913"/>
                        <a14:foregroundMark x1="90600" y1="76877" x2="87800" y2="70120"/>
                        <a14:foregroundMark x1="7600" y1="75826" x2="14600" y2="73123"/>
                        <a14:backgroundMark x1="94000" y1="34234" x2="96000" y2="42643"/>
                        <a14:backgroundMark x1="93600" y1="35435" x2="94400" y2="29880"/>
                        <a14:backgroundMark x1="92600" y1="42492" x2="92600" y2="42492"/>
                        <a14:backgroundMark x1="93200" y1="42643" x2="94400" y2="52853"/>
                        <a14:backgroundMark x1="94400" y1="52853" x2="95400" y2="54204"/>
                        <a14:backgroundMark x1="93400" y1="32883" x2="95000" y2="28979"/>
                        <a14:backgroundMark x1="61800" y1="78378" x2="76800" y2="77928"/>
                        <a14:backgroundMark x1="76800" y1="77928" x2="80400" y2="78228"/>
                        <a14:backgroundMark x1="60000" y1="77027" x2="69000" y2="77628"/>
                        <a14:backgroundMark x1="93400" y1="32733" x2="93800" y2="2867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99" b="19813"/>
          <a:stretch/>
        </p:blipFill>
        <p:spPr>
          <a:xfrm>
            <a:off x="3851752" y="4327559"/>
            <a:ext cx="1840476" cy="173047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E2B5C99-4BAA-4232-A94D-885B068361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56" y="1015179"/>
            <a:ext cx="2661237" cy="482764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F52CB3C-CB0B-42C5-9025-84CDAE982827}"/>
              </a:ext>
            </a:extLst>
          </p:cNvPr>
          <p:cNvSpPr txBox="1"/>
          <p:nvPr/>
        </p:nvSpPr>
        <p:spPr>
          <a:xfrm>
            <a:off x="8672051" y="5763668"/>
            <a:ext cx="29201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eer money" panose="02000505060000020004" pitchFamily="2" charset="0"/>
              </a:rPr>
              <a:t>Фигурка. Девочка в кимоно </a:t>
            </a:r>
          </a:p>
          <a:p>
            <a:pPr algn="ctr"/>
            <a:r>
              <a:rPr lang="ru-RU" sz="1200" dirty="0">
                <a:latin typeface="beer money" panose="02000505060000020004" pitchFamily="2" charset="0"/>
              </a:rPr>
              <a:t>Япония 2017 </a:t>
            </a:r>
          </a:p>
          <a:p>
            <a:pPr algn="ctr"/>
            <a:r>
              <a:rPr lang="ru-RU" sz="1200" dirty="0">
                <a:latin typeface="beer money" panose="02000505060000020004" pitchFamily="2" charset="0"/>
              </a:rPr>
              <a:t>16 Х 8,5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DDC8D2-C37D-449C-B1D2-D1D9EA91E3AF}"/>
              </a:ext>
            </a:extLst>
          </p:cNvPr>
          <p:cNvSpPr txBox="1"/>
          <p:nvPr/>
        </p:nvSpPr>
        <p:spPr>
          <a:xfrm>
            <a:off x="6310014" y="5989771"/>
            <a:ext cx="2661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eer money" panose="02000505060000020004" pitchFamily="2" charset="0"/>
              </a:rPr>
              <a:t>Цветная бумага квадратной формы для изготовления оригами. Япония. 15 Х 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D768F7-7910-409D-B9A1-9EADFFCF38CF}"/>
              </a:ext>
            </a:extLst>
          </p:cNvPr>
          <p:cNvSpPr txBox="1"/>
          <p:nvPr/>
        </p:nvSpPr>
        <p:spPr>
          <a:xfrm>
            <a:off x="3377005" y="5961244"/>
            <a:ext cx="2661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eer money" panose="02000505060000020004" pitchFamily="2" charset="0"/>
              </a:rPr>
              <a:t>Цветная бумага квадратной формы для изготовления оригами. Япония. 10 Х 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F410A4-B61E-4F60-AD03-931011A61B47}"/>
              </a:ext>
            </a:extLst>
          </p:cNvPr>
          <p:cNvSpPr txBox="1"/>
          <p:nvPr/>
        </p:nvSpPr>
        <p:spPr>
          <a:xfrm>
            <a:off x="3974691" y="3887827"/>
            <a:ext cx="4291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eer money" panose="02000505060000020004" pitchFamily="2" charset="0"/>
              </a:rPr>
              <a:t>Образец продукции. Пакет с комплектом традиционной японской бумаги для изготовления фигурок оригами 1990 - 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264F71-ED6E-40FE-93C0-E71F53A2DC83}"/>
              </a:ext>
            </a:extLst>
          </p:cNvPr>
          <p:cNvSpPr txBox="1"/>
          <p:nvPr/>
        </p:nvSpPr>
        <p:spPr>
          <a:xfrm>
            <a:off x="844501" y="5719207"/>
            <a:ext cx="26612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beer money" panose="02000505060000020004" pitchFamily="2" charset="0"/>
              </a:rPr>
              <a:t>Девушка с фигуркой оригами 1890-е</a:t>
            </a:r>
          </a:p>
        </p:txBody>
      </p:sp>
    </p:spTree>
    <p:extLst>
      <p:ext uri="{BB962C8B-B14F-4D97-AF65-F5344CB8AC3E}">
        <p14:creationId xmlns:p14="http://schemas.microsoft.com/office/powerpoint/2010/main" val="4255431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Условные обозначения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93D37F8-5A5C-492F-8A22-95DF81361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659246C8-359B-4D75-BED2-8A1E7F0A47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47"/>
          <a:stretch/>
        </p:blipFill>
        <p:spPr bwMode="auto">
          <a:xfrm>
            <a:off x="832877" y="2324510"/>
            <a:ext cx="5599486" cy="31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332A5A75-A8AE-47AC-8150-4AE0A95064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38"/>
          <a:stretch/>
        </p:blipFill>
        <p:spPr bwMode="auto">
          <a:xfrm>
            <a:off x="6385645" y="2324510"/>
            <a:ext cx="4904654" cy="31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594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Bergamasco" panose="02000500000000000000" pitchFamily="2" charset="0"/>
              </a:rPr>
              <a:t>Базовые формы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93D37F8-5A5C-492F-8A22-95DF81361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4B8976-6FC7-4E87-8A5D-2C1D595E0B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387" r="29596" b="10649"/>
          <a:stretch/>
        </p:blipFill>
        <p:spPr>
          <a:xfrm>
            <a:off x="1088570" y="1460499"/>
            <a:ext cx="3834580" cy="4586991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2ADB1B9A-4AB5-4CB9-8EFB-82A38475A3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6968" r="4472" b="13324"/>
          <a:stretch/>
        </p:blipFill>
        <p:spPr bwMode="auto">
          <a:xfrm>
            <a:off x="5173520" y="1825625"/>
            <a:ext cx="6025422" cy="414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479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E93D37F8-5A5C-492F-8A22-95DF81361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23E46C80-3E27-4B30-90DE-8E264C84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Базовые формы оригами для дошкольников схемы">
            <a:extLst>
              <a:ext uri="{FF2B5EF4-FFF2-40B4-BE49-F238E27FC236}">
                <a16:creationId xmlns:a16="http://schemas.microsoft.com/office/drawing/2014/main" id="{FDD89A30-F12A-4F90-BC08-EE58EFF38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065" y="526813"/>
            <a:ext cx="8799870" cy="596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163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r>
              <a:rPr lang="ru-RU" dirty="0">
                <a:latin typeface="Bergamasco" panose="02000500000000000000" pitchFamily="2" charset="0"/>
              </a:rPr>
              <a:t>СХЕМА. Журавль.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6B6D60C-DC07-4104-9396-9F16F1526E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27"/>
          <a:stretch/>
        </p:blipFill>
        <p:spPr bwMode="auto">
          <a:xfrm>
            <a:off x="880421" y="2070203"/>
            <a:ext cx="6099893" cy="340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C4FA977B-BF1A-40DE-AAA9-1A42C16EA3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71" r="13740"/>
          <a:stretch/>
        </p:blipFill>
        <p:spPr bwMode="auto">
          <a:xfrm>
            <a:off x="7260967" y="1140618"/>
            <a:ext cx="3769957" cy="505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92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86D4BA58-FDC9-40CC-92EA-75AE47D4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362B71C-EDA2-4B62-84C4-D7849FACA79B}"/>
              </a:ext>
            </a:extLst>
          </p:cNvPr>
          <p:cNvSpPr/>
          <p:nvPr/>
        </p:nvSpPr>
        <p:spPr>
          <a:xfrm>
            <a:off x="599768" y="365125"/>
            <a:ext cx="11041626" cy="61277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CEA88-B4F3-4EE7-9E55-7271BB69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7837"/>
            <a:ext cx="10515600" cy="1325563"/>
          </a:xfrm>
        </p:spPr>
        <p:txBody>
          <a:bodyPr/>
          <a:lstStyle/>
          <a:p>
            <a:r>
              <a:rPr lang="ru-RU" dirty="0">
                <a:latin typeface="Bergamasco" panose="02000500000000000000" pitchFamily="2" charset="0"/>
              </a:rPr>
              <a:t>     СХЕМА</a:t>
            </a:r>
            <a:br>
              <a:rPr lang="ru-RU" dirty="0">
                <a:latin typeface="Bergamasco" panose="02000500000000000000" pitchFamily="2" charset="0"/>
              </a:rPr>
            </a:br>
            <a:r>
              <a:rPr lang="ru-RU" dirty="0">
                <a:latin typeface="Bergamasco" panose="02000500000000000000" pitchFamily="2" charset="0"/>
              </a:rPr>
              <a:t>    Сердце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F580EB-DFA8-41CA-9A31-746059913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176AE89-B763-4C24-9C08-A09CD09022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0"/>
          <a:stretch/>
        </p:blipFill>
        <p:spPr bwMode="auto">
          <a:xfrm>
            <a:off x="4383988" y="792830"/>
            <a:ext cx="5278264" cy="538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888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180</Words>
  <Application>Microsoft Office PowerPoint</Application>
  <PresentationFormat>Широкоэкранный</PresentationFormat>
  <Paragraphs>34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beer money</vt:lpstr>
      <vt:lpstr>Bergamasco</vt:lpstr>
      <vt:lpstr>Calibri</vt:lpstr>
      <vt:lpstr>Calibri Light</vt:lpstr>
      <vt:lpstr>Тема Office</vt:lpstr>
      <vt:lpstr>Оригами.</vt:lpstr>
      <vt:lpstr>Оригами - это</vt:lpstr>
      <vt:lpstr>История</vt:lpstr>
      <vt:lpstr>Музей</vt:lpstr>
      <vt:lpstr>Условные обозначения</vt:lpstr>
      <vt:lpstr>Базовые формы</vt:lpstr>
      <vt:lpstr>Презентация PowerPoint</vt:lpstr>
      <vt:lpstr>СХЕМА. Журавль.</vt:lpstr>
      <vt:lpstr>     СХЕМА     Сердце</vt:lpstr>
      <vt:lpstr>СХЕМА. Летучая мышь.</vt:lpstr>
      <vt:lpstr>                 СХЕМА коробок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Оригами.</dc:title>
  <dc:creator>Анастасия Сидорова</dc:creator>
  <cp:lastModifiedBy>Анастасия Сидорова</cp:lastModifiedBy>
  <cp:revision>1</cp:revision>
  <dcterms:created xsi:type="dcterms:W3CDTF">2024-01-30T15:57:30Z</dcterms:created>
  <dcterms:modified xsi:type="dcterms:W3CDTF">2024-01-30T16:44:16Z</dcterms:modified>
</cp:coreProperties>
</file>